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FB542-68DB-0037-0A0C-E3E2626E0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370C-857F-6E76-EF6F-046E4253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EA588-7DC9-85BA-2269-73275F37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584AC-7DA4-8FEC-95C4-5A234969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84854-FF1E-8FF1-45FE-07C9A4D9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0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91976-710A-33C8-C7F7-E7570EDC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5339D2-6ADA-2A3F-35CB-482662E64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62D23-FE21-68A2-9A74-38C15396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8583C-74DC-BB22-3E38-172C56F5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CFDEB-F2FB-E416-4DFB-DDC7A102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7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F3972C-6EE8-3242-AD36-94677C124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D1EA39-0FED-E2F6-A3D1-A3152A722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56C73-8A21-9AE5-91D9-3BB26F46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3C796-5ADA-AC55-979F-ED8A5557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1E71F-6962-248C-A76C-3385BB0C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8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A6AE3-DD54-0F72-641A-43EDEFA0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41453-1D0C-C924-AD60-A68B1024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13BDC-7308-48CD-004E-9037EC87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3DE44-4E5E-B122-D82E-361EE6D7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330EC-B4D4-F73E-B1A9-B246AB2F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0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697A-C7BB-26E4-909E-3184A577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4E181-7341-E3F8-F6D2-B4CBDD0B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69416-5B77-F096-9C55-2EE381F3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19A5C-0AC6-C80D-6BD8-9BF6E1F4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F8A75-4A21-D2E4-F8E8-44C81BCD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4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3F52-B53D-6BC9-421E-A50B5673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9080B-C4E6-97B9-5922-A683D687B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9265E-EF2F-8819-A76E-D5387ABEF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53F21-E417-69D2-75DB-D0F10767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37264-FDFA-BA4F-C9BF-3B2C8F9B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8FDBFE-81FA-FC22-8131-171A3C93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3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9A71E-EBB7-1E35-0017-FDB6CE9C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0262C-6404-D6E7-3529-430F0B17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716D3-4357-68EE-4E3F-6ACCD40C6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ADAE31-239C-CDFA-4C26-643764597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2FF4E1-796A-97AC-21AF-D5390390F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1543C1-C052-AF8E-50E1-1C619EC7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194C17-60EB-EA4B-05B9-B81EDB4C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3F220C-4D43-BBEA-0889-0AB241F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73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0D093-5F80-1A2A-A28D-401EF4D6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A3F88F-2DA2-ED24-C6AD-1C3BA45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0346E9-25AB-02F5-1266-B29ADA49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6D3817-E31C-3734-5021-46515672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7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257941-1403-33B0-C203-6BAF5096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0F5FB0-CCDE-2C07-E840-9F8FF8C5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34374-85E2-55B8-8135-ACE1C7B8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91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D9671-EEF0-A414-11F1-1EF59661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84DF5-A1E2-AB1C-6844-C67147180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4591F7-8A33-C26D-C628-CB2560CDB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5970E-6EE1-C034-8F5E-C11D0EA8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0DCB0-5564-DE40-51E5-CA02EF7E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17232-B257-BF74-A83A-130422C3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68346-A651-D43F-0E8C-CD239CBE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F9629D-9665-6D39-8318-A89C06C96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CF666-FD2D-6646-8CC0-3152CE6E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8F4DE-8CFE-F360-87E9-1663158F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E4DEA-6253-5A6C-7421-BEE57187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6B119-B4F3-D782-46F4-C186417F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A479BA-5BE8-7CBA-36ED-503E51FE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FDFDC-1B62-06AE-876B-0001A7C6E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28924-C64B-823A-A3D6-5D8C18476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7E1A-D9C5-450F-B344-CDA22DEB24D0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FDFC0-332C-E98F-C1CE-9DB812345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2C879-14E4-1107-C3FC-FC3F506B3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4E1E-ECF0-4629-8685-F48254168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D32A29-B74E-2011-0EB5-85955276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3819"/>
            <a:ext cx="12192000" cy="52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3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2CAAA4-5BDA-FB0D-FFF7-16BBED82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66" y="228799"/>
            <a:ext cx="9166068" cy="52209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3F3B5C-A6CB-EC24-FBB1-54B16960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513" y="5659200"/>
            <a:ext cx="4554974" cy="116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8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4D4AA2B-934A-E557-FFA4-636D04AEB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108" y="4653821"/>
            <a:ext cx="6481783" cy="10783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653A18-55F3-1C2E-B41D-973518A1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24" y="1187712"/>
            <a:ext cx="7156752" cy="22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A979D1-611D-72B8-D60A-BD64193A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510" y="679316"/>
            <a:ext cx="6302979" cy="20974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BFE0FA-407B-7740-038B-057227E02AC3}"/>
              </a:ext>
            </a:extLst>
          </p:cNvPr>
          <p:cNvSpPr txBox="1"/>
          <p:nvPr/>
        </p:nvSpPr>
        <p:spPr>
          <a:xfrm>
            <a:off x="3672900" y="3923071"/>
            <a:ext cx="4846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r>
              <a:rPr lang="zh-CN" altLang="en-US" dirty="0"/>
              <a:t>预测三个值：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Classification	Loss</a:t>
            </a:r>
            <a:r>
              <a:rPr lang="zh-CN" altLang="en-US" dirty="0"/>
              <a:t>：</a:t>
            </a:r>
            <a:r>
              <a:rPr lang="en-US" altLang="zh-CN" dirty="0" err="1"/>
              <a:t>RetinaNet</a:t>
            </a:r>
            <a:r>
              <a:rPr lang="zh-CN" altLang="en-US" dirty="0"/>
              <a:t>的</a:t>
            </a:r>
            <a:r>
              <a:rPr lang="en-US" altLang="zh-CN" dirty="0" err="1"/>
              <a:t>FocalLoss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Center-ness	Loss</a:t>
            </a:r>
            <a:r>
              <a:rPr lang="zh-CN" altLang="en-US" dirty="0"/>
              <a:t>：</a:t>
            </a:r>
            <a:r>
              <a:rPr lang="en-US" altLang="zh-CN" dirty="0"/>
              <a:t>BCE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Regression	Loss</a:t>
            </a:r>
            <a:r>
              <a:rPr lang="zh-CN" altLang="en-US" dirty="0"/>
              <a:t>：</a:t>
            </a:r>
            <a:r>
              <a:rPr lang="en-US" altLang="zh-CN" dirty="0" err="1"/>
              <a:t>IoULoss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07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B1A8D0-1B5B-A60D-1C22-A137351F3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7" y="456968"/>
            <a:ext cx="4132825" cy="55608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BB4DC9-7203-463B-058A-A074CB47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75" y="820569"/>
            <a:ext cx="5799323" cy="1097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C30CCE-3AB5-8F3F-A0CB-B443FF53C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953" y="3429000"/>
            <a:ext cx="5879345" cy="12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3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5696934-401F-0E50-AA6D-0B9D6656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95" y="619434"/>
            <a:ext cx="10992009" cy="29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6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</Words>
  <Application>Microsoft Office PowerPoint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Lisavila</dc:creator>
  <cp:lastModifiedBy>Lee Lisavila</cp:lastModifiedBy>
  <cp:revision>1</cp:revision>
  <dcterms:created xsi:type="dcterms:W3CDTF">2022-08-22T06:13:24Z</dcterms:created>
  <dcterms:modified xsi:type="dcterms:W3CDTF">2022-08-22T08:43:52Z</dcterms:modified>
</cp:coreProperties>
</file>