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6"/>
  </p:notesMasterIdLst>
  <p:sldIdLst>
    <p:sldId id="256" r:id="rId2"/>
    <p:sldId id="294" r:id="rId3"/>
    <p:sldId id="297" r:id="rId4"/>
    <p:sldId id="303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737455-0581-4C7C-9F9F-C7630C34C6B4}">
  <a:tblStyle styleId="{A6737455-0581-4C7C-9F9F-C7630C34C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6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9028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69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1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69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99534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83597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17404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0244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502598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27576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34178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94707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4580649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4619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208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219045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067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94891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79788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3068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51431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991160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83602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10782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721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539552" y="915566"/>
            <a:ext cx="7888800" cy="12318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sz="3200" dirty="0"/>
          </a:p>
        </p:txBody>
      </p:sp>
      <p:sp>
        <p:nvSpPr>
          <p:cNvPr id="3" name="Google Shape;343;p34"/>
          <p:cNvSpPr txBox="1">
            <a:spLocks/>
          </p:cNvSpPr>
          <p:nvPr/>
        </p:nvSpPr>
        <p:spPr>
          <a:xfrm>
            <a:off x="1115616" y="3219822"/>
            <a:ext cx="5080488" cy="1368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Grupo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#2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Omar </a:t>
            </a: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Morejón</a:t>
            </a: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pPr marL="2857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s-E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Cristhian</a:t>
            </a:r>
            <a:r>
              <a:rPr lang="es-E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Florencia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Christian Apolinario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Jajayra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Castillo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329725" y="113175"/>
            <a:ext cx="4489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PROBLEMA</a:t>
            </a:r>
            <a:endParaRPr sz="2400" dirty="0"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457200" y="1081125"/>
            <a:ext cx="3776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744975" y="1081125"/>
            <a:ext cx="3941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</a:pPr>
            <a:endParaRPr lang="es-EC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57200" y="3453956"/>
            <a:ext cx="82296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277807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SOLUCION PROPUESTA</a:t>
            </a:r>
            <a:endParaRPr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8" name="Picture 2" descr="Resultado de imagen para html5 bootstrap Y JS">
            <a:extLst>
              <a:ext uri="{FF2B5EF4-FFF2-40B4-BE49-F238E27FC236}">
                <a16:creationId xmlns:a16="http://schemas.microsoft.com/office/drawing/2014/main" id="{06E16168-740A-49C3-A12B-491441EE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4" y="1635646"/>
            <a:ext cx="2430656" cy="243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781" y="2579511"/>
            <a:ext cx="677075" cy="5429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5E4786F-5718-4BE2-9AB0-43E7FC25D743}"/>
              </a:ext>
            </a:extLst>
          </p:cNvPr>
          <p:cNvSpPr txBox="1"/>
          <p:nvPr/>
        </p:nvSpPr>
        <p:spPr>
          <a:xfrm>
            <a:off x="355855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2A51169-3B39-4380-9315-D32BA60F88C8}"/>
              </a:ext>
            </a:extLst>
          </p:cNvPr>
          <p:cNvSpPr txBox="1"/>
          <p:nvPr/>
        </p:nvSpPr>
        <p:spPr>
          <a:xfrm>
            <a:off x="5717172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27" y="2485042"/>
            <a:ext cx="1357272" cy="73186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70" y="2579510"/>
            <a:ext cx="677075" cy="542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27" y="3216904"/>
            <a:ext cx="1615743" cy="10752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172" y="1921109"/>
            <a:ext cx="2235338" cy="12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1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dirty="0"/>
              <a:t>ESQUEMA DE FUNCIONAMIENTO DE LA PROPUESTA</a:t>
            </a: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2322580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29</Words>
  <Application>Microsoft Office PowerPoint</Application>
  <PresentationFormat>Presentación en pantalla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Montserrat</vt:lpstr>
      <vt:lpstr>PT Serif</vt:lpstr>
      <vt:lpstr>Trebuchet MS</vt:lpstr>
      <vt:lpstr>Tw Cen MT</vt:lpstr>
      <vt:lpstr>Circuito</vt:lpstr>
      <vt:lpstr>Presentación de PowerPoint</vt:lpstr>
      <vt:lpstr>PROBLEMA</vt:lpstr>
      <vt:lpstr>SOLUCION PROPUESTA</vt:lpstr>
      <vt:lpstr>ESQUEMA DE FUNCIONAMIENTO DE LA PROPUESTA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DynamoDB</dc:title>
  <dc:creator>Omar Morejon</dc:creator>
  <cp:lastModifiedBy>Christian Brunis</cp:lastModifiedBy>
  <cp:revision>51</cp:revision>
  <dcterms:modified xsi:type="dcterms:W3CDTF">2020-05-23T18:49:49Z</dcterms:modified>
</cp:coreProperties>
</file>