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7" r:id="rId1"/>
  </p:sldMasterIdLst>
  <p:sldIdLst>
    <p:sldId id="256" r:id="rId2"/>
    <p:sldId id="264" r:id="rId3"/>
    <p:sldId id="262" r:id="rId4"/>
    <p:sldId id="263" r:id="rId5"/>
    <p:sldId id="265" r:id="rId6"/>
    <p:sldId id="267" r:id="rId7"/>
    <p:sldId id="259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9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9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48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1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290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18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41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2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8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3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9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9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6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2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8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3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6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  <p:sldLayoutId id="2147484011" r:id="rId14"/>
    <p:sldLayoutId id="2147484012" r:id="rId15"/>
    <p:sldLayoutId id="21474840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r>
              <a:rPr lang="es-ES" sz="4600">
                <a:solidFill>
                  <a:srgbClr val="FFFFFF"/>
                </a:solidFill>
              </a:rPr>
              <a:t>Asistente para recomendación de Actividades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12032" y="804334"/>
            <a:ext cx="3675634" cy="5249332"/>
          </a:xfrm>
        </p:spPr>
        <p:txBody>
          <a:bodyPr anchor="ctr">
            <a:normAutofit/>
          </a:bodyPr>
          <a:lstStyle/>
          <a:p>
            <a:r>
              <a:rPr lang="es-ES" b="1">
                <a:solidFill>
                  <a:schemeClr val="tx1"/>
                </a:solidFill>
              </a:rPr>
              <a:t>Integrantes</a:t>
            </a:r>
          </a:p>
          <a:p>
            <a:r>
              <a:rPr lang="es-ES">
                <a:solidFill>
                  <a:schemeClr val="tx1"/>
                </a:solidFill>
              </a:rPr>
              <a:t>Karen Segura</a:t>
            </a:r>
          </a:p>
          <a:p>
            <a:r>
              <a:rPr lang="es-ES">
                <a:solidFill>
                  <a:schemeClr val="tx1"/>
                </a:solidFill>
              </a:rPr>
              <a:t>Linda Castillo</a:t>
            </a:r>
          </a:p>
          <a:p>
            <a:r>
              <a:rPr lang="es-ES">
                <a:solidFill>
                  <a:schemeClr val="tx1"/>
                </a:solidFill>
              </a:rPr>
              <a:t>Julio Villacis</a:t>
            </a:r>
          </a:p>
          <a:p>
            <a:r>
              <a:rPr lang="es-ES">
                <a:solidFill>
                  <a:schemeClr val="tx1"/>
                </a:solidFill>
              </a:rPr>
              <a:t>Jean Carlos Tapia</a:t>
            </a:r>
          </a:p>
          <a:p>
            <a:endParaRPr lang="es-ES">
              <a:solidFill>
                <a:schemeClr val="tx1"/>
              </a:solidFill>
            </a:endParaRPr>
          </a:p>
          <a:p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3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06ACD85-F8C1-459E-A3CD-700A5855FB4C}"/>
              </a:ext>
            </a:extLst>
          </p:cNvPr>
          <p:cNvSpPr txBox="1">
            <a:spLocks/>
          </p:cNvSpPr>
          <p:nvPr/>
        </p:nvSpPr>
        <p:spPr>
          <a:xfrm>
            <a:off x="1141413" y="333448"/>
            <a:ext cx="9905998" cy="9905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4000" b="1" dirty="0"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439A930-BA14-42D8-B062-7FDFFA017314}"/>
              </a:ext>
            </a:extLst>
          </p:cNvPr>
          <p:cNvSpPr txBox="1">
            <a:spLocks/>
          </p:cNvSpPr>
          <p:nvPr/>
        </p:nvSpPr>
        <p:spPr>
          <a:xfrm>
            <a:off x="1141413" y="1396974"/>
            <a:ext cx="9905998" cy="1570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/>
              <a:t>Recomendar a los usuarios que actividades puede realizar dependiendo del día, hora y estado de ánimo.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A3C2FBB-1DC7-4158-99FA-F576320D737D}"/>
              </a:ext>
            </a:extLst>
          </p:cNvPr>
          <p:cNvSpPr txBox="1">
            <a:spLocks/>
          </p:cNvSpPr>
          <p:nvPr/>
        </p:nvSpPr>
        <p:spPr>
          <a:xfrm>
            <a:off x="965201" y="2675567"/>
            <a:ext cx="9905998" cy="990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40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4A0A60B-E194-478E-BB0D-2F150E5FD0D5}"/>
              </a:ext>
            </a:extLst>
          </p:cNvPr>
          <p:cNvSpPr txBox="1">
            <a:spLocks/>
          </p:cNvSpPr>
          <p:nvPr/>
        </p:nvSpPr>
        <p:spPr>
          <a:xfrm>
            <a:off x="1141413" y="3737072"/>
            <a:ext cx="9905998" cy="157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>
                <a:effectLst/>
              </a:rPr>
              <a:t>Las personas en la actualidad según el estado de ánimo, basados en hechos y circunstancias individuales realizan diferentes tipos de actividades que conllevan a mejorar su estado de ánimo o no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0522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E2578-BC46-4ECC-8728-16C4712E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C" sz="4000" b="1" dirty="0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381990-EA42-4F75-9DE9-D3AA8439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Se realiza</a:t>
            </a:r>
            <a:r>
              <a:rPr lang="es-EC" dirty="0">
                <a:effectLst/>
              </a:rPr>
              <a:t> una app que nos permite recomendar actividades de cualquier índole basados en el circulo social que rodea a un usuario, por lo general estos interactúan en la actualidad con las redes sociales y sus búsquedas en la web.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4332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9A243-9EF8-4084-9AB1-168D8BCA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C" sz="4000" b="1" dirty="0">
                <a:latin typeface="Arial" panose="020B0604020202020204" pitchFamily="34" charset="0"/>
                <a:cs typeface="Arial" panose="020B0604020202020204" pitchFamily="34" charset="0"/>
              </a:rPr>
              <a:t>TECNOLOGÍA UTILIZADA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5D7A783-41F0-43A9-8984-98BBDAD2FD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797" y="1790700"/>
            <a:ext cx="4482971" cy="3276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softEdge rad="0"/>
          </a:effectLst>
        </p:spPr>
      </p:pic>
      <p:pic>
        <p:nvPicPr>
          <p:cNvPr id="1026" name="Picture 2" descr="Instalación de Node.js en Ubuntu">
            <a:extLst>
              <a:ext uri="{FF2B5EF4-FFF2-40B4-BE49-F238E27FC236}">
                <a16:creationId xmlns:a16="http://schemas.microsoft.com/office/drawing/2014/main" id="{A0B3BF16-4D88-42A8-84C2-8B4373AD6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88" y="4430559"/>
            <a:ext cx="3451351" cy="180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16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9A243-9EF8-4084-9AB1-168D8BCA8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955" y="1198540"/>
            <a:ext cx="8911687" cy="747490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>
                <a:latin typeface="Arial" panose="020B0604020202020204" pitchFamily="34" charset="0"/>
                <a:cs typeface="Arial" panose="020B0604020202020204" pitchFamily="34" charset="0"/>
              </a:rPr>
              <a:t>RAZONES POR LAS QUE SE UTILIZÓ NODE.JS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20289" y="2074984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419" dirty="0"/>
          </a:p>
          <a:p>
            <a:pPr algn="just"/>
            <a:r>
              <a:rPr lang="es-419" dirty="0"/>
              <a:t>Su parecido con JavaScript hace que este lenguaje sea más</a:t>
            </a:r>
            <a:r>
              <a:rPr lang="es-419" b="1" dirty="0"/>
              <a:t> fácil de aprender</a:t>
            </a:r>
            <a:r>
              <a:rPr lang="es-419" dirty="0"/>
              <a:t>.</a:t>
            </a:r>
          </a:p>
          <a:p>
            <a:pPr algn="just"/>
            <a:r>
              <a:rPr lang="es-419" dirty="0"/>
              <a:t>Node-js ss un entorno de ejecución de JavaScript</a:t>
            </a:r>
          </a:p>
          <a:p>
            <a:r>
              <a:rPr lang="es-419" dirty="0"/>
              <a:t>Nos brinda facilidad de desarrollar tanto para front y back end.</a:t>
            </a:r>
          </a:p>
          <a:p>
            <a:pPr algn="just"/>
            <a:r>
              <a:rPr lang="es-419" dirty="0"/>
              <a:t>Curva de aprendizaje, node.js es ideal para crear este tipo de servicios porque es relativamente fácil de aprender comparado con otros frameworks</a:t>
            </a:r>
            <a:endParaRPr lang="es-419" b="1" dirty="0"/>
          </a:p>
          <a:p>
            <a:endParaRPr lang="es-419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255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E9082-7671-46F8-BD6F-ADFD3DFF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LA SOLUCIÓN CON NODE.JS</a:t>
            </a:r>
            <a:endParaRPr lang="es-EC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BA6178-C6D6-4913-868F-8977779C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crearon los siguientes archivos:</a:t>
            </a:r>
          </a:p>
          <a:p>
            <a:pPr lvl="1"/>
            <a:r>
              <a:rPr lang="es-ES" dirty="0"/>
              <a:t>Index.js.- contiene la descripción:</a:t>
            </a:r>
          </a:p>
          <a:p>
            <a:pPr lvl="2"/>
            <a:r>
              <a:rPr lang="es-ES" dirty="0"/>
              <a:t>Servidor, enrutador, manejador</a:t>
            </a:r>
          </a:p>
          <a:p>
            <a:pPr lvl="2"/>
            <a:r>
              <a:rPr lang="es-ES" dirty="0"/>
              <a:t>Los manejadores de las paginas a ser desplegadas</a:t>
            </a:r>
          </a:p>
          <a:p>
            <a:pPr lvl="1"/>
            <a:r>
              <a:rPr lang="es-ES" dirty="0"/>
              <a:t>Router.js.- Enrutador:</a:t>
            </a:r>
          </a:p>
          <a:p>
            <a:pPr lvl="2"/>
            <a:r>
              <a:rPr lang="es-ES" dirty="0"/>
              <a:t>Se encarga de direccionar a la función según lo capturado.</a:t>
            </a:r>
          </a:p>
          <a:p>
            <a:pPr lvl="1"/>
            <a:r>
              <a:rPr lang="es-ES" dirty="0" err="1"/>
              <a:t>RequestHandler</a:t>
            </a:r>
            <a:r>
              <a:rPr lang="es-ES" dirty="0"/>
              <a:t>.- </a:t>
            </a:r>
            <a:r>
              <a:rPr lang="es-ES" dirty="0" err="1"/>
              <a:t>Manajador</a:t>
            </a:r>
            <a:r>
              <a:rPr lang="es-ES" dirty="0"/>
              <a:t> de requerimientos contiene:</a:t>
            </a:r>
          </a:p>
          <a:p>
            <a:pPr lvl="2"/>
            <a:r>
              <a:rPr lang="es-EC" dirty="0"/>
              <a:t>Las funciones que </a:t>
            </a:r>
            <a:r>
              <a:rPr lang="es-EC" dirty="0" err="1"/>
              <a:t>leeran</a:t>
            </a:r>
            <a:r>
              <a:rPr lang="es-EC" dirty="0"/>
              <a:t> las paginas web y que enviaran al browser</a:t>
            </a:r>
          </a:p>
        </p:txBody>
      </p:sp>
    </p:spTree>
    <p:extLst>
      <p:ext uri="{BB962C8B-B14F-4D97-AF65-F5344CB8AC3E}">
        <p14:creationId xmlns:p14="http://schemas.microsoft.com/office/powerpoint/2010/main" val="287229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11AE288-05E8-48A3-8E5D-B64F8826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1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8134A76-E301-4BA2-8717-6627EEFEC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3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36C0C7C-2313-41F1-92F2-79D7633E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1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5176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250</Words>
  <Application>Microsoft Office PowerPoint</Application>
  <PresentationFormat>Panorámica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Asistente para recomendación de Actividades</vt:lpstr>
      <vt:lpstr>Presentación de PowerPoint</vt:lpstr>
      <vt:lpstr>SOLUCIÓN</vt:lpstr>
      <vt:lpstr>TECNOLOGÍA UTILIZADA</vt:lpstr>
      <vt:lpstr>RAZONES POR LAS QUE SE UTILIZÓ NODE.JS</vt:lpstr>
      <vt:lpstr>LA SOLUCIÓN CON NODE.JS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Asistente para recomendación de Actividades</dc:title>
  <dc:creator>Karen Violeta Segura Salvador</dc:creator>
  <cp:lastModifiedBy>Julio Villacís</cp:lastModifiedBy>
  <cp:revision>8</cp:revision>
  <dcterms:created xsi:type="dcterms:W3CDTF">2020-05-23T23:37:44Z</dcterms:created>
  <dcterms:modified xsi:type="dcterms:W3CDTF">2020-05-24T02:54:28Z</dcterms:modified>
</cp:coreProperties>
</file>