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  <p:sldMasterId id="2147483670" r:id="rId2"/>
  </p:sldMasterIdLst>
  <p:notesMasterIdLst>
    <p:notesMasterId r:id="rId8"/>
  </p:notesMasterIdLst>
  <p:sldIdLst>
    <p:sldId id="256" r:id="rId3"/>
    <p:sldId id="294" r:id="rId4"/>
    <p:sldId id="296" r:id="rId5"/>
    <p:sldId id="297" r:id="rId6"/>
    <p:sldId id="30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37455-0581-4C7C-9F9F-C7630C34C6B4}">
  <a:tblStyle styleId="{A6737455-0581-4C7C-9F9F-C7630C34C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6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902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25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10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69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98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986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8067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08669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0150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29046" y="1045786"/>
            <a:ext cx="685800" cy="65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1pPr>
            <a:lvl2pPr marL="91440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2pPr>
            <a:lvl3pPr marL="137160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3pPr>
            <a:lvl4pPr marL="182880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4pPr>
            <a:lvl5pPr marL="228600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5pPr>
            <a:lvl6pPr marL="274320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6pPr>
            <a:lvl7pPr marL="320040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3000" i="1">
                <a:solidFill>
                  <a:schemeClr val="accent1"/>
                </a:solidFill>
              </a:defRPr>
            </a:lvl7pPr>
            <a:lvl8pPr marL="365760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801800" y="854771"/>
            <a:ext cx="1540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519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308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383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63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3414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591596" y="1779662"/>
            <a:ext cx="7888800" cy="12318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sz="3200" dirty="0"/>
              <a:t>Desarrollo de un Software de Agenda Telefónica Multiempresa en la nube a través de la arquitectura distribuida de Amazon </a:t>
            </a:r>
            <a:r>
              <a:rPr lang="es-EC" sz="3200" dirty="0" err="1"/>
              <a:t>DynamoDB</a:t>
            </a:r>
            <a:endParaRPr sz="3200" dirty="0"/>
          </a:p>
        </p:txBody>
      </p:sp>
      <p:sp>
        <p:nvSpPr>
          <p:cNvPr id="3" name="Google Shape;343;p34"/>
          <p:cNvSpPr txBox="1">
            <a:spLocks/>
          </p:cNvSpPr>
          <p:nvPr/>
        </p:nvSpPr>
        <p:spPr>
          <a:xfrm>
            <a:off x="3347864" y="3507854"/>
            <a:ext cx="2376264" cy="136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Grupo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#2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Omar </a:t>
            </a: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Morejón</a:t>
            </a: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marL="2857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s-E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Cristhian</a:t>
            </a:r>
            <a:r>
              <a:rPr lang="es-E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Florencia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Andrés </a:t>
            </a: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Macancela</a:t>
            </a: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329725" y="113175"/>
            <a:ext cx="4489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PROBLEMA</a:t>
            </a:r>
            <a:endParaRPr sz="2400" dirty="0"/>
          </a:p>
        </p:txBody>
      </p:sp>
      <p:sp>
        <p:nvSpPr>
          <p:cNvPr id="64" name="Google Shape;64;p12"/>
          <p:cNvSpPr txBox="1"/>
          <p:nvPr/>
        </p:nvSpPr>
        <p:spPr>
          <a:xfrm>
            <a:off x="457200" y="1081125"/>
            <a:ext cx="3776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En base al estudio realizado en una de las empresas de supermercados más importantes del Ecuador hemos detectado que existe una problemática en cuanto a los servicios web internos que se encuentran en producción, como lo es, la Agenda Telefónica, la cual presenta lentitud durante la búsqueda de contactos de la compañía. </a:t>
            </a: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44975" y="1081125"/>
            <a:ext cx="3941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Además, no existe una aplicación interna que permita al personal de Sistemas de la organización administrar de forma sencilla las operaciones de agregación, modificación o eliminación de registros internos en la Base de Datos local, razón por la cual, la información de contactos en la agenda se vuelve inconsistente. </a:t>
            </a:r>
          </a:p>
        </p:txBody>
      </p:sp>
      <p:sp>
        <p:nvSpPr>
          <p:cNvPr id="66" name="Google Shape;66;p12"/>
          <p:cNvSpPr txBox="1"/>
          <p:nvPr/>
        </p:nvSpPr>
        <p:spPr>
          <a:xfrm>
            <a:off x="457200" y="3453956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1000"/>
              </a:spcBef>
            </a:pP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Por otro lado, se incrementa la carga administrativa al DBA de la compañía debido a que el soporte de Nivel 1 de la organización carece de conocimientos para ejecutar sentencias SQL que actualicen la Base de Datos local </a:t>
            </a:r>
            <a:r>
              <a:rPr lang="es-EC" dirty="0" err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MySQL</a:t>
            </a: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es-EC" dirty="0" err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Workbench</a:t>
            </a: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807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GENERAL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s-EC" sz="1600" dirty="0"/>
              <a:t>Optimizar el servicio de la Agenda Telefónica de la organización a fin de mejorar la experiencia y satisfacción de los usuarios finales.</a:t>
            </a:r>
          </a:p>
        </p:txBody>
      </p:sp>
    </p:spTree>
    <p:extLst>
      <p:ext uri="{BB962C8B-B14F-4D97-AF65-F5344CB8AC3E}">
        <p14:creationId xmlns:p14="http://schemas.microsoft.com/office/powerpoint/2010/main" val="1424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SOLUCION PROPUESTA</a:t>
            </a:r>
            <a:endParaRPr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DF01B07-6E7D-4B75-9AF9-B9014C902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35" t="7747" r="2245"/>
          <a:stretch/>
        </p:blipFill>
        <p:spPr>
          <a:xfrm>
            <a:off x="3914470" y="1851670"/>
            <a:ext cx="4839992" cy="2185470"/>
          </a:xfrm>
          <a:prstGeom prst="rect">
            <a:avLst/>
          </a:prstGeom>
        </p:spPr>
      </p:pic>
      <p:pic>
        <p:nvPicPr>
          <p:cNvPr id="8" name="Picture 2" descr="Resultado de imagen para html5 bootstrap Y JS">
            <a:extLst>
              <a:ext uri="{FF2B5EF4-FFF2-40B4-BE49-F238E27FC236}">
                <a16:creationId xmlns:a16="http://schemas.microsoft.com/office/drawing/2014/main" id="{06E16168-740A-49C3-A12B-491441EE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" y="1635646"/>
            <a:ext cx="2430656" cy="24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311" y="2550349"/>
            <a:ext cx="1278610" cy="542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5E4786F-5718-4BE2-9AB0-43E7FC25D743}"/>
              </a:ext>
            </a:extLst>
          </p:cNvPr>
          <p:cNvSpPr txBox="1"/>
          <p:nvPr/>
        </p:nvSpPr>
        <p:spPr>
          <a:xfrm>
            <a:off x="355855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A51169-3B39-4380-9315-D32BA60F88C8}"/>
              </a:ext>
            </a:extLst>
          </p:cNvPr>
          <p:cNvSpPr txBox="1"/>
          <p:nvPr/>
        </p:nvSpPr>
        <p:spPr>
          <a:xfrm>
            <a:off x="5225738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7821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dirty="0"/>
              <a:t>ESQUEMA DE FUNCIONAMIENTO DE LA PROPUESTA</a:t>
            </a: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FB81E0B-EFEB-43BF-87E1-C854B277ADE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" b="4608"/>
          <a:stretch/>
        </p:blipFill>
        <p:spPr bwMode="auto">
          <a:xfrm>
            <a:off x="710932" y="970575"/>
            <a:ext cx="7344815" cy="3401375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2580483"/>
      </p:ext>
    </p:extLst>
  </p:cSld>
  <p:clrMapOvr>
    <a:masterClrMapping/>
  </p:clrMapOvr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224</Words>
  <Application>Microsoft Office PowerPoint</Application>
  <PresentationFormat>Presentación en pantalla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Montserrat</vt:lpstr>
      <vt:lpstr>PT Serif</vt:lpstr>
      <vt:lpstr>Beatrice template</vt:lpstr>
      <vt:lpstr>2_Beatrice template</vt:lpstr>
      <vt:lpstr>Desarrollo de un Software de Agenda Telefónica Multiempresa en la nube a través de la arquitectura distribuida de Amazon DynamoDB</vt:lpstr>
      <vt:lpstr>PROBLEMA</vt:lpstr>
      <vt:lpstr>OBJETIVO GENERAL</vt:lpstr>
      <vt:lpstr>SOLUCION PROPUESTA</vt:lpstr>
      <vt:lpstr>ESQUEMA DE FUNCIONAMIENTO DE LA PROPUESTA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DynamoDB</dc:title>
  <dc:creator>Omar Morejon</dc:creator>
  <cp:lastModifiedBy>Christian Brunis</cp:lastModifiedBy>
  <cp:revision>43</cp:revision>
  <dcterms:modified xsi:type="dcterms:W3CDTF">2020-05-23T18:32:19Z</dcterms:modified>
</cp:coreProperties>
</file>