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bg1"/>
                </a:solidFill>
              </a:rPr>
              <a:t>SOLUCIÓN </a:t>
            </a:r>
            <a:r>
              <a:rPr lang="en" dirty="0">
                <a:solidFill>
                  <a:schemeClr val="bg1"/>
                </a:solidFill>
              </a:rPr>
              <a:t>PROPUESTA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</a:t>
            </a:r>
            <a:r>
              <a:rPr lang="es-EC" dirty="0" smtClean="0">
                <a:solidFill>
                  <a:schemeClr val="bg1"/>
                </a:solidFill>
              </a:rPr>
              <a:t>FUNCIOAMIENTO </a:t>
            </a:r>
            <a:r>
              <a:rPr lang="es-EC" dirty="0">
                <a:solidFill>
                  <a:schemeClr val="bg1"/>
                </a:solidFill>
              </a:rPr>
              <a:t>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29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Presentación de PowerPoint</vt:lpstr>
      <vt:lpstr>PROBLEMA</vt:lpstr>
      <vt:lpstr>SOLUCIÓN PROPUESTA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54</cp:revision>
  <dcterms:modified xsi:type="dcterms:W3CDTF">2020-05-23T19:02:43Z</dcterms:modified>
</cp:coreProperties>
</file>