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65"/>
            <p14:sldId id="266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19/05/2020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7271327" cy="2387600"/>
          </a:xfrm>
        </p:spPr>
        <p:txBody>
          <a:bodyPr rtlCol="0"/>
          <a:lstStyle/>
          <a:p>
            <a:pPr rtl="0"/>
            <a:r>
              <a:rPr lang="es-ES" noProof="1"/>
              <a:t>Le damos la bienvenida a PowerPoint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ES" noProof="1"/>
              <a:t>Diseñe y ofrezca presentaciones atractivas con facilidad y confianza.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41679" y="2914611"/>
            <a:ext cx="220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tb_votante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by_pin</a:t>
            </a:r>
            <a:endParaRPr lang="es-ES" dirty="0" smtClean="0"/>
          </a:p>
          <a:p>
            <a:r>
              <a:rPr lang="es-ES" dirty="0" err="1" smtClean="0"/>
              <a:t>by_psw</a:t>
            </a:r>
            <a:endParaRPr lang="es-ES" dirty="0" smtClean="0"/>
          </a:p>
          <a:p>
            <a:r>
              <a:rPr lang="es-ES" dirty="0" err="1" smtClean="0"/>
              <a:t>By_parroquia</a:t>
            </a:r>
            <a:endParaRPr lang="es-ES" dirty="0" smtClean="0"/>
          </a:p>
          <a:p>
            <a:r>
              <a:rPr lang="es-ES" dirty="0" err="1" smtClean="0"/>
              <a:t>By_ciudad</a:t>
            </a:r>
            <a:endParaRPr lang="es-ES" dirty="0" smtClean="0"/>
          </a:p>
          <a:p>
            <a:r>
              <a:rPr lang="es-ES" dirty="0" err="1" smtClean="0"/>
              <a:t>By_provincia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70708" y="3026535"/>
            <a:ext cx="202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Tb_voto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By_ele</a:t>
            </a:r>
            <a:endParaRPr lang="es-ES" dirty="0" smtClean="0"/>
          </a:p>
          <a:p>
            <a:r>
              <a:rPr lang="es-ES" dirty="0" err="1" smtClean="0"/>
              <a:t>By_fecha</a:t>
            </a:r>
            <a:endParaRPr lang="es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640169" y="1609859"/>
            <a:ext cx="31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Db_cne_local</a:t>
            </a:r>
            <a:r>
              <a:rPr lang="es-ES" dirty="0" smtClean="0"/>
              <a:t>(aplicación)</a:t>
            </a:r>
          </a:p>
          <a:p>
            <a:r>
              <a:rPr lang="es-ES" dirty="0" err="1" smtClean="0"/>
              <a:t>Db_cne_cloud</a:t>
            </a:r>
            <a:r>
              <a:rPr lang="es-ES" dirty="0" smtClean="0"/>
              <a:t>(</a:t>
            </a:r>
            <a:r>
              <a:rPr lang="es-ES" dirty="0" err="1" smtClean="0"/>
              <a:t>cloud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1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80315" y="2240924"/>
            <a:ext cx="5254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Tareas pendientes</a:t>
            </a:r>
          </a:p>
          <a:p>
            <a:r>
              <a:rPr lang="es-ES" dirty="0" smtClean="0"/>
              <a:t>Poblado de la tabla</a:t>
            </a:r>
          </a:p>
          <a:p>
            <a:r>
              <a:rPr lang="es-ES" dirty="0" err="1" smtClean="0"/>
              <a:t>Validacion</a:t>
            </a:r>
            <a:r>
              <a:rPr lang="es-ES" dirty="0" smtClean="0"/>
              <a:t> contra tabla</a:t>
            </a:r>
          </a:p>
          <a:p>
            <a:r>
              <a:rPr lang="es-ES" dirty="0" smtClean="0"/>
              <a:t>Diseño </a:t>
            </a:r>
            <a:r>
              <a:rPr lang="es-ES" dirty="0" err="1" smtClean="0"/>
              <a:t>login</a:t>
            </a:r>
            <a:endParaRPr lang="es-ES" dirty="0" smtClean="0"/>
          </a:p>
          <a:p>
            <a:r>
              <a:rPr lang="es-ES" dirty="0" smtClean="0"/>
              <a:t>Diseño voto</a:t>
            </a:r>
          </a:p>
          <a:p>
            <a:r>
              <a:rPr lang="es-ES" dirty="0" smtClean="0"/>
              <a:t>Validaciones voto</a:t>
            </a:r>
          </a:p>
          <a:p>
            <a:r>
              <a:rPr lang="es-ES" dirty="0" err="1" smtClean="0"/>
              <a:t>Migracion</a:t>
            </a:r>
            <a:r>
              <a:rPr lang="es-ES" dirty="0" smtClean="0"/>
              <a:t> de cache a principal</a:t>
            </a:r>
          </a:p>
          <a:p>
            <a:endParaRPr lang="es-ES" dirty="0"/>
          </a:p>
          <a:p>
            <a:r>
              <a:rPr lang="es-ES" dirty="0" smtClean="0"/>
              <a:t>Extra</a:t>
            </a:r>
          </a:p>
          <a:p>
            <a:r>
              <a:rPr lang="es-ES" dirty="0" smtClean="0"/>
              <a:t>Crear un </a:t>
            </a:r>
            <a:r>
              <a:rPr lang="es-ES" dirty="0" err="1" smtClean="0"/>
              <a:t>dashboard</a:t>
            </a:r>
            <a:r>
              <a:rPr lang="es-ES" dirty="0" smtClean="0"/>
              <a:t> de los resultados</a:t>
            </a:r>
          </a:p>
          <a:p>
            <a:r>
              <a:rPr lang="es-ES" dirty="0" err="1" smtClean="0"/>
              <a:t>Codigo</a:t>
            </a:r>
            <a:r>
              <a:rPr lang="es-ES" dirty="0" smtClean="0"/>
              <a:t> </a:t>
            </a:r>
            <a:r>
              <a:rPr lang="es-ES" dirty="0" err="1" smtClean="0"/>
              <a:t>javascript</a:t>
            </a:r>
            <a:r>
              <a:rPr lang="es-ES" dirty="0" smtClean="0"/>
              <a:t> para cifrar claves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09645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15</TotalTime>
  <Words>64</Words>
  <Application>Microsoft Office PowerPoint</Application>
  <PresentationFormat>Panorámica</PresentationFormat>
  <Paragraphs>27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Le damos la bienvenida a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damos la bienvenida a PowerPoint</dc:title>
  <dc:creator>Vane</dc:creator>
  <cp:keywords/>
  <cp:lastModifiedBy>Vane</cp:lastModifiedBy>
  <cp:revision>6</cp:revision>
  <dcterms:created xsi:type="dcterms:W3CDTF">2020-05-19T23:53:41Z</dcterms:created>
  <dcterms:modified xsi:type="dcterms:W3CDTF">2020-05-20T00:09:03Z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