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66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las" initials="D" lastIdx="10" clrIdx="0">
    <p:extLst>
      <p:ext uri="{19B8F6BF-5375-455C-9EA6-DF929625EA0E}">
        <p15:presenceInfo xmlns:p15="http://schemas.microsoft.com/office/powerpoint/2012/main" userId="f3670c3805dbfe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59D79F-FFBF-4236-82FD-775486F0F05B}" type="datetimeFigureOut">
              <a:rPr lang="es-ES" smtClean="0"/>
              <a:t>23/05/2020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5500A80-0E15-4B7D-AA78-35C049E352C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77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D79F-FFBF-4236-82FD-775486F0F05B}" type="datetimeFigureOut">
              <a:rPr lang="es-ES" smtClean="0"/>
              <a:t>23/05/2020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A80-0E15-4B7D-AA78-35C049E35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69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D79F-FFBF-4236-82FD-775486F0F05B}" type="datetimeFigureOut">
              <a:rPr lang="es-ES" smtClean="0"/>
              <a:t>23/05/2020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A80-0E15-4B7D-AA78-35C049E352C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D79F-FFBF-4236-82FD-775486F0F05B}" type="datetimeFigureOut">
              <a:rPr lang="es-ES" smtClean="0"/>
              <a:t>23/05/2020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A80-0E15-4B7D-AA78-35C049E352C3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274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D79F-FFBF-4236-82FD-775486F0F05B}" type="datetimeFigureOut">
              <a:rPr lang="es-ES" smtClean="0"/>
              <a:t>23/05/2020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A80-0E15-4B7D-AA78-35C049E35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92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D79F-FFBF-4236-82FD-775486F0F05B}" type="datetimeFigureOut">
              <a:rPr lang="es-ES" smtClean="0"/>
              <a:t>23/05/2020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A80-0E15-4B7D-AA78-35C049E352C3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555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D79F-FFBF-4236-82FD-775486F0F05B}" type="datetimeFigureOut">
              <a:rPr lang="es-ES" smtClean="0"/>
              <a:t>23/05/2020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A80-0E15-4B7D-AA78-35C049E352C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47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D79F-FFBF-4236-82FD-775486F0F05B}" type="datetimeFigureOut">
              <a:rPr lang="es-ES" smtClean="0"/>
              <a:t>23/05/2020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A80-0E15-4B7D-AA78-35C049E352C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21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D79F-FFBF-4236-82FD-775486F0F05B}" type="datetimeFigureOut">
              <a:rPr lang="es-ES" smtClean="0"/>
              <a:t>23/05/2020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A80-0E15-4B7D-AA78-35C049E352C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1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D79F-FFBF-4236-82FD-775486F0F05B}" type="datetimeFigureOut">
              <a:rPr lang="es-ES" smtClean="0"/>
              <a:t>23/05/2020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A80-0E15-4B7D-AA78-35C049E35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56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D79F-FFBF-4236-82FD-775486F0F05B}" type="datetimeFigureOut">
              <a:rPr lang="es-ES" smtClean="0"/>
              <a:t>23/05/2020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A80-0E15-4B7D-AA78-35C049E352C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28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D79F-FFBF-4236-82FD-775486F0F05B}" type="datetimeFigureOut">
              <a:rPr lang="es-ES" smtClean="0"/>
              <a:t>23/05/2020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A80-0E15-4B7D-AA78-35C049E35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93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D79F-FFBF-4236-82FD-775486F0F05B}" type="datetimeFigureOut">
              <a:rPr lang="es-ES" smtClean="0"/>
              <a:t>23/05/2020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A80-0E15-4B7D-AA78-35C049E352C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70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D79F-FFBF-4236-82FD-775486F0F05B}" type="datetimeFigureOut">
              <a:rPr lang="es-ES" smtClean="0"/>
              <a:t>23/05/2020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A80-0E15-4B7D-AA78-35C049E352C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79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D79F-FFBF-4236-82FD-775486F0F05B}" type="datetimeFigureOut">
              <a:rPr lang="es-ES" smtClean="0"/>
              <a:t>23/05/2020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A80-0E15-4B7D-AA78-35C049E35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7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D79F-FFBF-4236-82FD-775486F0F05B}" type="datetimeFigureOut">
              <a:rPr lang="es-ES" smtClean="0"/>
              <a:t>23/05/2020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A80-0E15-4B7D-AA78-35C049E352C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D79F-FFBF-4236-82FD-775486F0F05B}" type="datetimeFigureOut">
              <a:rPr lang="es-ES" smtClean="0"/>
              <a:t>23/05/2020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0A80-0E15-4B7D-AA78-35C049E35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82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59D79F-FFBF-4236-82FD-775486F0F05B}" type="datetimeFigureOut">
              <a:rPr lang="es-ES" smtClean="0"/>
              <a:t>23/05/2020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500A80-0E15-4B7D-AA78-35C049E35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2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Generales de TurtleDB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581649" cy="331893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s-ES" dirty="0" smtClean="0"/>
              <a:t>Almacenamiento en el navegador: Porqué IndexedDB</a:t>
            </a:r>
          </a:p>
          <a:p>
            <a:pPr marL="457200" indent="-457200">
              <a:buAutoNum type="arabicPeriod"/>
            </a:pPr>
            <a:endParaRPr lang="es-ES" dirty="0" smtClean="0"/>
          </a:p>
          <a:p>
            <a:pPr marL="457200" indent="-457200">
              <a:buAutoNum type="arabicPeriod"/>
            </a:pPr>
            <a:r>
              <a:rPr lang="es-ES" dirty="0" smtClean="0"/>
              <a:t>Api del desarrollador </a:t>
            </a:r>
            <a:r>
              <a:rPr lang="es-ES" smtClean="0"/>
              <a:t>de TurtleDB</a:t>
            </a:r>
            <a:endParaRPr lang="es-ES" dirty="0" smtClean="0"/>
          </a:p>
          <a:p>
            <a:pPr marL="457200" indent="-457200">
              <a:buAutoNum type="arabicPeriod"/>
            </a:pPr>
            <a:endParaRPr lang="es-ES" dirty="0" smtClean="0"/>
          </a:p>
          <a:p>
            <a:pPr marL="457200" indent="-457200">
              <a:buAutoNum type="arabicPeriod"/>
            </a:pPr>
            <a:r>
              <a:rPr lang="es-ES" dirty="0" smtClean="0"/>
              <a:t>Del lado del backend: TortoiseDB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719" y="5008033"/>
            <a:ext cx="3677412" cy="12096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450" y="2480731"/>
            <a:ext cx="3092681" cy="2400829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9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71"/>
    </mc:Choice>
    <mc:Fallback xmlns="">
      <p:transition spd="slow" advTm="1062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Generales de TurtleDB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581649" cy="3318936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3.</a:t>
            </a:r>
            <a:r>
              <a:rPr lang="es-ES" dirty="0" smtClean="0"/>
              <a:t> Sincronización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4.</a:t>
            </a:r>
            <a:r>
              <a:rPr lang="es-ES" dirty="0" smtClean="0"/>
              <a:t> Escalabilidad 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446" y="2774092"/>
            <a:ext cx="4590628" cy="310177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074" y="2959916"/>
            <a:ext cx="2847975" cy="2730128"/>
          </a:xfrm>
          <a:prstGeom prst="rect">
            <a:avLst/>
          </a:prstGeom>
        </p:spPr>
      </p:pic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199"/>
    </mc:Choice>
    <mc:Fallback xmlns="">
      <p:transition spd="slow" advTm="2071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665</TotalTime>
  <Words>32</Words>
  <Application>Microsoft Office PowerPoint</Application>
  <PresentationFormat>Panorámica</PresentationFormat>
  <Paragraphs>10</Paragraphs>
  <Slides>2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Garamond</vt:lpstr>
      <vt:lpstr>Orgánico</vt:lpstr>
      <vt:lpstr>Características Generales de TurtleDB</vt:lpstr>
      <vt:lpstr>Características Generales de TurtleDB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de sistema de voto electrónico universitario usando TURTLE DB</dc:title>
  <dc:creator>Douglas</dc:creator>
  <cp:lastModifiedBy>Douglas</cp:lastModifiedBy>
  <cp:revision>36</cp:revision>
  <dcterms:created xsi:type="dcterms:W3CDTF">2020-05-21T21:41:54Z</dcterms:created>
  <dcterms:modified xsi:type="dcterms:W3CDTF">2020-05-24T01:31:47Z</dcterms:modified>
</cp:coreProperties>
</file>