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0"/>
  </p:notesMasterIdLst>
  <p:handoutMasterIdLst>
    <p:handoutMasterId r:id="rId11"/>
  </p:handoutMasterIdLst>
  <p:sldIdLst>
    <p:sldId id="256" r:id="rId5"/>
    <p:sldId id="265" r:id="rId6"/>
    <p:sldId id="266" r:id="rId7"/>
    <p:sldId id="267" r:id="rId8"/>
    <p:sldId id="268" r:id="rId9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e damos la bienvenida" id="{E75E278A-FF0E-49A4-B170-79828D63BBAD}">
          <p14:sldIdLst>
            <p14:sldId id="256"/>
            <p14:sldId id="265"/>
            <p14:sldId id="266"/>
            <p14:sldId id="267"/>
            <p14:sldId id="268"/>
          </p14:sldIdLst>
        </p14:section>
        <p14:section name="Diseñar, impresionar y trabajar de manera conjunta" id="{B9B51309-D148-4332-87C2-07BE32FBCA3B}">
          <p14:sldIdLst/>
        </p14:section>
        <p14:section name="Más información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B4A6"/>
    <a:srgbClr val="734F29"/>
    <a:srgbClr val="D24726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280" autoAdjust="0"/>
  </p:normalViewPr>
  <p:slideViewPr>
    <p:cSldViewPr snapToGrid="0">
      <p:cViewPr varScale="1">
        <p:scale>
          <a:sx n="89" d="100"/>
          <a:sy n="89" d="100"/>
        </p:scale>
        <p:origin x="432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357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ke Test User" userId="SID-0" providerId="Test" clId="FakeClientId"/>
    <pc:docChg chg="undo custSel modSld modMainMaster modNotesMaster modHandout">
      <pc:chgData name="Fake Test User" userId="SID-0" providerId="Test" clId="FakeClientId" dt="2019-08-05T08:14:26.162" v="73" actId="27636"/>
      <pc:docMkLst>
        <pc:docMk/>
      </pc:docMkLst>
      <pc:sldChg chg="modSp mod modNotes">
        <pc:chgData name="Fake Test User" userId="SID-0" providerId="Test" clId="FakeClientId" dt="2019-08-02T10:17:04.170" v="65" actId="790"/>
        <pc:sldMkLst>
          <pc:docMk/>
          <pc:sldMk cId="2471807738" sldId="256"/>
        </pc:sldMkLst>
        <pc:spChg chg="mod">
          <ac:chgData name="Fake Test User" userId="SID-0" providerId="Test" clId="FakeClientId" dt="2019-08-02T10:17:04.170" v="65" actId="790"/>
          <ac:spMkLst>
            <pc:docMk/>
            <pc:sldMk cId="2471807738" sldId="256"/>
            <ac:spMk id="2" creationId="{00000000-0000-0000-0000-000000000000}"/>
          </ac:spMkLst>
        </pc:spChg>
        <pc:spChg chg="mod">
          <ac:chgData name="Fake Test User" userId="SID-0" providerId="Test" clId="FakeClientId" dt="2019-08-02T10:17:04.170" v="65" actId="790"/>
          <ac:spMkLst>
            <pc:docMk/>
            <pc:sldMk cId="2471807738" sldId="256"/>
            <ac:spMk id="3" creationId="{00000000-0000-0000-0000-000000000000}"/>
          </ac:spMkLst>
        </pc:spChg>
      </pc:sldChg>
      <pc:sldChg chg="modSp mod modNotes">
        <pc:chgData name="Fake Test User" userId="SID-0" providerId="Test" clId="FakeClientId" dt="2019-08-02T10:16:03.485" v="61" actId="20577"/>
        <pc:sldMkLst>
          <pc:docMk/>
          <pc:sldMk cId="1328676004" sldId="257"/>
        </pc:sldMkLst>
        <pc:spChg chg="mod">
          <ac:chgData name="Fake Test User" userId="SID-0" providerId="Test" clId="FakeClientId" dt="2019-08-02T03:32:57.704" v="48" actId="790"/>
          <ac:spMkLst>
            <pc:docMk/>
            <pc:sldMk cId="1328676004" sldId="257"/>
            <ac:spMk id="2" creationId="{00000000-0000-0000-0000-000000000000}"/>
          </ac:spMkLst>
        </pc:spChg>
        <pc:spChg chg="mod">
          <ac:chgData name="Fake Test User" userId="SID-0" providerId="Test" clId="FakeClientId" dt="2019-08-02T10:16:03.485" v="61" actId="20577"/>
          <ac:spMkLst>
            <pc:docMk/>
            <pc:sldMk cId="1328676004" sldId="257"/>
            <ac:spMk id="3" creationId="{00000000-0000-0000-0000-000000000000}"/>
          </ac:spMkLst>
        </pc:spChg>
        <pc:picChg chg="mod">
          <ac:chgData name="Fake Test User" userId="SID-0" providerId="Test" clId="FakeClientId" dt="2019-08-02T03:33:03.422" v="55" actId="1035"/>
          <ac:picMkLst>
            <pc:docMk/>
            <pc:sldMk cId="1328676004" sldId="257"/>
            <ac:picMk id="6" creationId="{00000000-0000-0000-0000-000000000000}"/>
          </ac:picMkLst>
        </pc:picChg>
        <pc:picChg chg="mod">
          <ac:chgData name="Fake Test User" userId="SID-0" providerId="Test" clId="FakeClientId" dt="2019-08-02T03:31:02.115" v="43" actId="14826"/>
          <ac:picMkLst>
            <pc:docMk/>
            <pc:sldMk cId="1328676004" sldId="257"/>
            <ac:picMk id="7" creationId="{00000000-0000-0000-0000-000000000000}"/>
          </ac:picMkLst>
        </pc:picChg>
        <pc:picChg chg="mod">
          <ac:chgData name="Fake Test User" userId="SID-0" providerId="Test" clId="FakeClientId" dt="2019-08-02T03:31:20.286" v="44" actId="14826"/>
          <ac:picMkLst>
            <pc:docMk/>
            <pc:sldMk cId="1328676004" sldId="257"/>
            <ac:picMk id="11" creationId="{00000000-0000-0000-0000-000000000000}"/>
          </ac:picMkLst>
        </pc:picChg>
      </pc:sldChg>
      <pc:sldChg chg="modSp mod modNotes">
        <pc:chgData name="Fake Test User" userId="SID-0" providerId="Test" clId="FakeClientId" dt="2019-08-02T03:32:42.485" v="47" actId="790"/>
        <pc:sldMkLst>
          <pc:docMk/>
          <pc:sldMk cId="2090733893" sldId="262"/>
        </pc:sldMkLst>
        <pc:spChg chg="mod">
          <ac:chgData name="Fake Test User" userId="SID-0" providerId="Test" clId="FakeClientId" dt="2019-08-02T03:32:42.485" v="47" actId="790"/>
          <ac:spMkLst>
            <pc:docMk/>
            <pc:sldMk cId="2090733893" sldId="262"/>
            <ac:spMk id="2" creationId="{00000000-0000-0000-0000-000000000000}"/>
          </ac:spMkLst>
        </pc:spChg>
        <pc:spChg chg="mod">
          <ac:chgData name="Fake Test User" userId="SID-0" providerId="Test" clId="FakeClientId" dt="2019-08-02T03:32:42.485" v="47" actId="790"/>
          <ac:spMkLst>
            <pc:docMk/>
            <pc:sldMk cId="2090733893" sldId="262"/>
            <ac:spMk id="3" creationId="{00000000-0000-0000-0000-000000000000}"/>
          </ac:spMkLst>
        </pc:spChg>
        <pc:picChg chg="mod">
          <ac:chgData name="Fake Test User" userId="SID-0" providerId="Test" clId="FakeClientId" dt="2019-08-02T03:30:07.239" v="41" actId="14826"/>
          <ac:picMkLst>
            <pc:docMk/>
            <pc:sldMk cId="2090733893" sldId="262"/>
            <ac:picMk id="4" creationId="{00000000-0000-0000-0000-000000000000}"/>
          </ac:picMkLst>
        </pc:picChg>
        <pc:picChg chg="mod">
          <ac:chgData name="Fake Test User" userId="SID-0" providerId="Test" clId="FakeClientId" dt="2019-08-02T03:30:29.098" v="42" actId="14826"/>
          <ac:picMkLst>
            <pc:docMk/>
            <pc:sldMk cId="2090733893" sldId="262"/>
            <ac:picMk id="5" creationId="{00000000-0000-0000-0000-000000000000}"/>
          </ac:picMkLst>
        </pc:picChg>
        <pc:picChg chg="mod">
          <ac:chgData name="Fake Test User" userId="SID-0" providerId="Test" clId="FakeClientId" dt="2019-08-02T03:29:46.990" v="40" actId="14826"/>
          <ac:picMkLst>
            <pc:docMk/>
            <pc:sldMk cId="2090733893" sldId="262"/>
            <ac:picMk id="6" creationId="{00000000-0000-0000-0000-000000000000}"/>
          </ac:picMkLst>
        </pc:picChg>
      </pc:sldChg>
      <pc:sldChg chg="modSp mod modNotes">
        <pc:chgData name="Fake Test User" userId="SID-0" providerId="Test" clId="FakeClientId" dt="2019-08-05T03:52:20.258" v="70" actId="115"/>
        <pc:sldMkLst>
          <pc:docMk/>
          <pc:sldMk cId="2317502127" sldId="263"/>
        </pc:sldMkLst>
        <pc:spChg chg="mod">
          <ac:chgData name="Fake Test User" userId="SID-0" providerId="Test" clId="FakeClientId" dt="2019-08-05T03:52:20.258" v="70" actId="115"/>
          <ac:spMkLst>
            <pc:docMk/>
            <pc:sldMk cId="2317502127" sldId="263"/>
            <ac:spMk id="2" creationId="{00000000-0000-0000-0000-000000000000}"/>
          </ac:spMkLst>
        </pc:spChg>
        <pc:spChg chg="mod">
          <ac:chgData name="Fake Test User" userId="SID-0" providerId="Test" clId="FakeClientId" dt="2019-08-05T03:52:20.258" v="70" actId="115"/>
          <ac:spMkLst>
            <pc:docMk/>
            <pc:sldMk cId="2317502127" sldId="263"/>
            <ac:spMk id="3" creationId="{00000000-0000-0000-0000-000000000000}"/>
          </ac:spMkLst>
        </pc:spChg>
        <pc:spChg chg="mod">
          <ac:chgData name="Fake Test User" userId="SID-0" providerId="Test" clId="FakeClientId" dt="2019-08-05T03:52:20.258" v="70" actId="115"/>
          <ac:spMkLst>
            <pc:docMk/>
            <pc:sldMk cId="2317502127" sldId="263"/>
            <ac:spMk id="4" creationId="{00000000-0000-0000-0000-000000000000}"/>
          </ac:spMkLst>
        </pc:spChg>
        <pc:spChg chg="mod">
          <ac:chgData name="Fake Test User" userId="SID-0" providerId="Test" clId="FakeClientId" dt="2019-08-05T03:52:20.258" v="70" actId="115"/>
          <ac:spMkLst>
            <pc:docMk/>
            <pc:sldMk cId="2317502127" sldId="263"/>
            <ac:spMk id="8" creationId="{00000000-0000-0000-0000-000000000000}"/>
          </ac:spMkLst>
        </pc:spChg>
        <pc:spChg chg="mod">
          <ac:chgData name="Fake Test User" userId="SID-0" providerId="Test" clId="FakeClientId" dt="2019-08-05T03:52:20.258" v="70" actId="115"/>
          <ac:spMkLst>
            <pc:docMk/>
            <pc:sldMk cId="2317502127" sldId="263"/>
            <ac:spMk id="9" creationId="{00000000-0000-0000-0000-000000000000}"/>
          </ac:spMkLst>
        </pc:spChg>
      </pc:sldChg>
      <pc:sldChg chg="modSp mod modNotes">
        <pc:chgData name="Fake Test User" userId="SID-0" providerId="Test" clId="FakeClientId" dt="2019-08-05T08:14:26.162" v="73" actId="27636"/>
        <pc:sldMkLst>
          <pc:docMk/>
          <pc:sldMk cId="1531532291" sldId="264"/>
        </pc:sldMkLst>
        <pc:spChg chg="mod">
          <ac:chgData name="Fake Test User" userId="SID-0" providerId="Test" clId="FakeClientId" dt="2019-08-02T03:33:23.218" v="56" actId="790"/>
          <ac:spMkLst>
            <pc:docMk/>
            <pc:sldMk cId="1531532291" sldId="264"/>
            <ac:spMk id="2" creationId="{00000000-0000-0000-0000-000000000000}"/>
          </ac:spMkLst>
        </pc:spChg>
        <pc:spChg chg="mod">
          <ac:chgData name="Fake Test User" userId="SID-0" providerId="Test" clId="FakeClientId" dt="2019-08-05T08:14:26.162" v="73" actId="27636"/>
          <ac:spMkLst>
            <pc:docMk/>
            <pc:sldMk cId="1531532291" sldId="264"/>
            <ac:spMk id="3" creationId="{00000000-0000-0000-0000-000000000000}"/>
          </ac:spMkLst>
        </pc:spChg>
        <pc:picChg chg="mod">
          <ac:chgData name="Fake Test User" userId="SID-0" providerId="Test" clId="FakeClientId" dt="2019-08-02T03:31:40.363" v="45" actId="14826"/>
          <ac:picMkLst>
            <pc:docMk/>
            <pc:sldMk cId="1531532291" sldId="264"/>
            <ac:picMk id="5" creationId="{00000000-0000-0000-0000-000000000000}"/>
          </ac:picMkLst>
        </pc:picChg>
      </pc:sldChg>
      <pc:sldMasterChg chg="modSp mod modSldLayout">
        <pc:chgData name="Fake Test User" userId="SID-0" providerId="Test" clId="FakeClientId" dt="2019-08-02T03:23:48.414" v="30" actId="790"/>
        <pc:sldMasterMkLst>
          <pc:docMk/>
          <pc:sldMasterMk cId="946754946" sldId="2147483660"/>
        </pc:sldMasterMkLst>
        <pc:spChg chg="mod">
          <ac:chgData name="Fake Test User" userId="SID-0" providerId="Test" clId="FakeClientId" dt="2019-08-02T03:18:41.445" v="12" actId="790"/>
          <ac:spMkLst>
            <pc:docMk/>
            <pc:sldMasterMk cId="946754946" sldId="2147483660"/>
            <ac:spMk id="2" creationId="{00000000-0000-0000-0000-000000000000}"/>
          </ac:spMkLst>
        </pc:spChg>
        <pc:spChg chg="mod">
          <ac:chgData name="Fake Test User" userId="SID-0" providerId="Test" clId="FakeClientId" dt="2019-08-02T03:18:41.445" v="12" actId="790"/>
          <ac:spMkLst>
            <pc:docMk/>
            <pc:sldMasterMk cId="946754946" sldId="2147483660"/>
            <ac:spMk id="3" creationId="{00000000-0000-0000-0000-000000000000}"/>
          </ac:spMkLst>
        </pc:spChg>
        <pc:spChg chg="mod">
          <ac:chgData name="Fake Test User" userId="SID-0" providerId="Test" clId="FakeClientId" dt="2019-08-02T03:18:41.445" v="12" actId="790"/>
          <ac:spMkLst>
            <pc:docMk/>
            <pc:sldMasterMk cId="946754946" sldId="2147483660"/>
            <ac:spMk id="4" creationId="{00000000-0000-0000-0000-000000000000}"/>
          </ac:spMkLst>
        </pc:spChg>
        <pc:spChg chg="mod">
          <ac:chgData name="Fake Test User" userId="SID-0" providerId="Test" clId="FakeClientId" dt="2019-08-02T03:18:41.445" v="12" actId="790"/>
          <ac:spMkLst>
            <pc:docMk/>
            <pc:sldMasterMk cId="946754946" sldId="2147483660"/>
            <ac:spMk id="5" creationId="{00000000-0000-0000-0000-000000000000}"/>
          </ac:spMkLst>
        </pc:spChg>
        <pc:spChg chg="mod">
          <ac:chgData name="Fake Test User" userId="SID-0" providerId="Test" clId="FakeClientId" dt="2019-08-02T03:18:41.445" v="12" actId="790"/>
          <ac:spMkLst>
            <pc:docMk/>
            <pc:sldMasterMk cId="946754946" sldId="2147483660"/>
            <ac:spMk id="6" creationId="{00000000-0000-0000-0000-000000000000}"/>
          </ac:spMkLst>
        </pc:spChg>
        <pc:sldLayoutChg chg="modSp mod">
          <pc:chgData name="Fake Test User" userId="SID-0" providerId="Test" clId="FakeClientId" dt="2019-08-02T03:19:12.538" v="13" actId="790"/>
          <pc:sldLayoutMkLst>
            <pc:docMk/>
            <pc:sldMasterMk cId="946754946" sldId="2147483660"/>
            <pc:sldLayoutMk cId="1718549498" sldId="2147483661"/>
          </pc:sldLayoutMkLst>
          <pc:spChg chg="mod">
            <ac:chgData name="Fake Test User" userId="SID-0" providerId="Test" clId="FakeClientId" dt="2019-08-02T03:19:12.538" v="13" actId="790"/>
            <ac:spMkLst>
              <pc:docMk/>
              <pc:sldMasterMk cId="946754946" sldId="2147483660"/>
              <pc:sldLayoutMk cId="1718549498" sldId="2147483661"/>
              <ac:spMk id="2" creationId="{00000000-0000-0000-0000-000000000000}"/>
            </ac:spMkLst>
          </pc:spChg>
          <pc:spChg chg="mod">
            <ac:chgData name="Fake Test User" userId="SID-0" providerId="Test" clId="FakeClientId" dt="2019-08-02T03:19:12.538" v="13" actId="790"/>
            <ac:spMkLst>
              <pc:docMk/>
              <pc:sldMasterMk cId="946754946" sldId="2147483660"/>
              <pc:sldLayoutMk cId="1718549498" sldId="2147483661"/>
              <ac:spMk id="3" creationId="{00000000-0000-0000-0000-000000000000}"/>
            </ac:spMkLst>
          </pc:spChg>
          <pc:spChg chg="mod">
            <ac:chgData name="Fake Test User" userId="SID-0" providerId="Test" clId="FakeClientId" dt="2019-08-02T03:19:12.538" v="13" actId="790"/>
            <ac:spMkLst>
              <pc:docMk/>
              <pc:sldMasterMk cId="946754946" sldId="2147483660"/>
              <pc:sldLayoutMk cId="1718549498" sldId="2147483661"/>
              <ac:spMk id="4" creationId="{00000000-0000-0000-0000-000000000000}"/>
            </ac:spMkLst>
          </pc:spChg>
          <pc:spChg chg="mod">
            <ac:chgData name="Fake Test User" userId="SID-0" providerId="Test" clId="FakeClientId" dt="2019-08-02T03:19:12.538" v="13" actId="790"/>
            <ac:spMkLst>
              <pc:docMk/>
              <pc:sldMasterMk cId="946754946" sldId="2147483660"/>
              <pc:sldLayoutMk cId="1718549498" sldId="2147483661"/>
              <ac:spMk id="5" creationId="{00000000-0000-0000-0000-000000000000}"/>
            </ac:spMkLst>
          </pc:spChg>
          <pc:spChg chg="mod">
            <ac:chgData name="Fake Test User" userId="SID-0" providerId="Test" clId="FakeClientId" dt="2019-08-02T03:19:12.538" v="13" actId="790"/>
            <ac:spMkLst>
              <pc:docMk/>
              <pc:sldMasterMk cId="946754946" sldId="2147483660"/>
              <pc:sldLayoutMk cId="1718549498" sldId="2147483661"/>
              <ac:spMk id="6" creationId="{00000000-0000-0000-0000-000000000000}"/>
            </ac:spMkLst>
          </pc:spChg>
          <pc:spChg chg="mod">
            <ac:chgData name="Fake Test User" userId="SID-0" providerId="Test" clId="FakeClientId" dt="2019-08-02T03:19:12.538" v="13" actId="790"/>
            <ac:spMkLst>
              <pc:docMk/>
              <pc:sldMasterMk cId="946754946" sldId="2147483660"/>
              <pc:sldLayoutMk cId="1718549498" sldId="2147483661"/>
              <ac:spMk id="7" creationId="{00000000-0000-0000-0000-000000000000}"/>
            </ac:spMkLst>
          </pc:spChg>
          <pc:spChg chg="mod">
            <ac:chgData name="Fake Test User" userId="SID-0" providerId="Test" clId="FakeClientId" dt="2019-08-02T03:19:12.538" v="13" actId="790"/>
            <ac:spMkLst>
              <pc:docMk/>
              <pc:sldMasterMk cId="946754946" sldId="2147483660"/>
              <pc:sldLayoutMk cId="1718549498" sldId="2147483661"/>
              <ac:spMk id="8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2T03:19:44.224" v="14" actId="790"/>
          <pc:sldLayoutMkLst>
            <pc:docMk/>
            <pc:sldMasterMk cId="946754946" sldId="2147483660"/>
            <pc:sldLayoutMk cId="2185836540" sldId="2147483662"/>
          </pc:sldLayoutMkLst>
          <pc:spChg chg="mod">
            <ac:chgData name="Fake Test User" userId="SID-0" providerId="Test" clId="FakeClientId" dt="2019-08-02T03:19:44.224" v="14" actId="790"/>
            <ac:spMkLst>
              <pc:docMk/>
              <pc:sldMasterMk cId="946754946" sldId="2147483660"/>
              <pc:sldLayoutMk cId="2185836540" sldId="2147483662"/>
              <ac:spMk id="2" creationId="{00000000-0000-0000-0000-000000000000}"/>
            </ac:spMkLst>
          </pc:spChg>
          <pc:spChg chg="mod">
            <ac:chgData name="Fake Test User" userId="SID-0" providerId="Test" clId="FakeClientId" dt="2019-08-02T03:19:44.224" v="14" actId="790"/>
            <ac:spMkLst>
              <pc:docMk/>
              <pc:sldMasterMk cId="946754946" sldId="2147483660"/>
              <pc:sldLayoutMk cId="2185836540" sldId="2147483662"/>
              <ac:spMk id="3" creationId="{00000000-0000-0000-0000-000000000000}"/>
            </ac:spMkLst>
          </pc:spChg>
          <pc:spChg chg="mod">
            <ac:chgData name="Fake Test User" userId="SID-0" providerId="Test" clId="FakeClientId" dt="2019-08-02T03:19:44.224" v="14" actId="790"/>
            <ac:spMkLst>
              <pc:docMk/>
              <pc:sldMasterMk cId="946754946" sldId="2147483660"/>
              <pc:sldLayoutMk cId="2185836540" sldId="2147483662"/>
              <ac:spMk id="4" creationId="{00000000-0000-0000-0000-000000000000}"/>
            </ac:spMkLst>
          </pc:spChg>
          <pc:spChg chg="mod">
            <ac:chgData name="Fake Test User" userId="SID-0" providerId="Test" clId="FakeClientId" dt="2019-08-02T03:19:44.224" v="14" actId="790"/>
            <ac:spMkLst>
              <pc:docMk/>
              <pc:sldMasterMk cId="946754946" sldId="2147483660"/>
              <pc:sldLayoutMk cId="2185836540" sldId="2147483662"/>
              <ac:spMk id="5" creationId="{00000000-0000-0000-0000-000000000000}"/>
            </ac:spMkLst>
          </pc:spChg>
          <pc:spChg chg="mod">
            <ac:chgData name="Fake Test User" userId="SID-0" providerId="Test" clId="FakeClientId" dt="2019-08-02T03:19:44.224" v="14" actId="790"/>
            <ac:spMkLst>
              <pc:docMk/>
              <pc:sldMasterMk cId="946754946" sldId="2147483660"/>
              <pc:sldLayoutMk cId="2185836540" sldId="2147483662"/>
              <ac:spMk id="6" creationId="{00000000-0000-0000-0000-000000000000}"/>
            </ac:spMkLst>
          </pc:spChg>
          <pc:spChg chg="mod">
            <ac:chgData name="Fake Test User" userId="SID-0" providerId="Test" clId="FakeClientId" dt="2019-08-02T03:19:44.224" v="14" actId="790"/>
            <ac:spMkLst>
              <pc:docMk/>
              <pc:sldMasterMk cId="946754946" sldId="2147483660"/>
              <pc:sldLayoutMk cId="2185836540" sldId="2147483662"/>
              <ac:spMk id="7" creationId="{00000000-0000-0000-0000-000000000000}"/>
            </ac:spMkLst>
          </pc:spChg>
          <pc:spChg chg="mod">
            <ac:chgData name="Fake Test User" userId="SID-0" providerId="Test" clId="FakeClientId" dt="2019-08-02T03:19:44.224" v="14" actId="790"/>
            <ac:spMkLst>
              <pc:docMk/>
              <pc:sldMasterMk cId="946754946" sldId="2147483660"/>
              <pc:sldLayoutMk cId="2185836540" sldId="2147483662"/>
              <ac:spMk id="8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2T03:19:58.504" v="15" actId="790"/>
          <pc:sldLayoutMkLst>
            <pc:docMk/>
            <pc:sldMasterMk cId="946754946" sldId="2147483660"/>
            <pc:sldLayoutMk cId="1335655537" sldId="2147483663"/>
          </pc:sldLayoutMkLst>
          <pc:spChg chg="mod">
            <ac:chgData name="Fake Test User" userId="SID-0" providerId="Test" clId="FakeClientId" dt="2019-08-02T03:19:58.504" v="15" actId="790"/>
            <ac:spMkLst>
              <pc:docMk/>
              <pc:sldMasterMk cId="946754946" sldId="2147483660"/>
              <pc:sldLayoutMk cId="1335655537" sldId="2147483663"/>
              <ac:spMk id="2" creationId="{00000000-0000-0000-0000-000000000000}"/>
            </ac:spMkLst>
          </pc:spChg>
          <pc:spChg chg="mod">
            <ac:chgData name="Fake Test User" userId="SID-0" providerId="Test" clId="FakeClientId" dt="2019-08-02T03:19:58.504" v="15" actId="790"/>
            <ac:spMkLst>
              <pc:docMk/>
              <pc:sldMasterMk cId="946754946" sldId="2147483660"/>
              <pc:sldLayoutMk cId="1335655537" sldId="2147483663"/>
              <ac:spMk id="3" creationId="{00000000-0000-0000-0000-000000000000}"/>
            </ac:spMkLst>
          </pc:spChg>
          <pc:spChg chg="mod">
            <ac:chgData name="Fake Test User" userId="SID-0" providerId="Test" clId="FakeClientId" dt="2019-08-02T03:19:58.504" v="15" actId="790"/>
            <ac:spMkLst>
              <pc:docMk/>
              <pc:sldMasterMk cId="946754946" sldId="2147483660"/>
              <pc:sldLayoutMk cId="1335655537" sldId="2147483663"/>
              <ac:spMk id="4" creationId="{00000000-0000-0000-0000-000000000000}"/>
            </ac:spMkLst>
          </pc:spChg>
          <pc:spChg chg="mod">
            <ac:chgData name="Fake Test User" userId="SID-0" providerId="Test" clId="FakeClientId" dt="2019-08-02T03:19:58.504" v="15" actId="790"/>
            <ac:spMkLst>
              <pc:docMk/>
              <pc:sldMasterMk cId="946754946" sldId="2147483660"/>
              <pc:sldLayoutMk cId="1335655537" sldId="2147483663"/>
              <ac:spMk id="5" creationId="{00000000-0000-0000-0000-000000000000}"/>
            </ac:spMkLst>
          </pc:spChg>
          <pc:spChg chg="mod">
            <ac:chgData name="Fake Test User" userId="SID-0" providerId="Test" clId="FakeClientId" dt="2019-08-02T03:19:58.504" v="15" actId="790"/>
            <ac:spMkLst>
              <pc:docMk/>
              <pc:sldMasterMk cId="946754946" sldId="2147483660"/>
              <pc:sldLayoutMk cId="1335655537" sldId="2147483663"/>
              <ac:spMk id="6" creationId="{00000000-0000-0000-0000-000000000000}"/>
            </ac:spMkLst>
          </pc:spChg>
          <pc:spChg chg="mod">
            <ac:chgData name="Fake Test User" userId="SID-0" providerId="Test" clId="FakeClientId" dt="2019-08-02T03:19:58.504" v="15" actId="790"/>
            <ac:spMkLst>
              <pc:docMk/>
              <pc:sldMasterMk cId="946754946" sldId="2147483660"/>
              <pc:sldLayoutMk cId="1335655537" sldId="2147483663"/>
              <ac:spMk id="7" creationId="{00000000-0000-0000-0000-000000000000}"/>
            </ac:spMkLst>
          </pc:spChg>
          <pc:spChg chg="mod">
            <ac:chgData name="Fake Test User" userId="SID-0" providerId="Test" clId="FakeClientId" dt="2019-08-02T03:19:58.504" v="15" actId="790"/>
            <ac:spMkLst>
              <pc:docMk/>
              <pc:sldMasterMk cId="946754946" sldId="2147483660"/>
              <pc:sldLayoutMk cId="1335655537" sldId="2147483663"/>
              <ac:spMk id="8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2T03:21:15.032" v="20" actId="790"/>
          <pc:sldLayoutMkLst>
            <pc:docMk/>
            <pc:sldMasterMk cId="946754946" sldId="2147483660"/>
            <pc:sldLayoutMk cId="3328223887" sldId="2147483664"/>
          </pc:sldLayoutMkLst>
          <pc:spChg chg="mod">
            <ac:chgData name="Fake Test User" userId="SID-0" providerId="Test" clId="FakeClientId" dt="2019-08-02T03:21:15.032" v="20" actId="790"/>
            <ac:spMkLst>
              <pc:docMk/>
              <pc:sldMasterMk cId="946754946" sldId="2147483660"/>
              <pc:sldLayoutMk cId="3328223887" sldId="2147483664"/>
              <ac:spMk id="2" creationId="{00000000-0000-0000-0000-000000000000}"/>
            </ac:spMkLst>
          </pc:spChg>
          <pc:spChg chg="mod">
            <ac:chgData name="Fake Test User" userId="SID-0" providerId="Test" clId="FakeClientId" dt="2019-08-02T03:21:15.032" v="20" actId="790"/>
            <ac:spMkLst>
              <pc:docMk/>
              <pc:sldMasterMk cId="946754946" sldId="2147483660"/>
              <pc:sldLayoutMk cId="3328223887" sldId="2147483664"/>
              <ac:spMk id="3" creationId="{00000000-0000-0000-0000-000000000000}"/>
            </ac:spMkLst>
          </pc:spChg>
          <pc:spChg chg="mod">
            <ac:chgData name="Fake Test User" userId="SID-0" providerId="Test" clId="FakeClientId" dt="2019-08-02T03:21:15.032" v="20" actId="790"/>
            <ac:spMkLst>
              <pc:docMk/>
              <pc:sldMasterMk cId="946754946" sldId="2147483660"/>
              <pc:sldLayoutMk cId="3328223887" sldId="2147483664"/>
              <ac:spMk id="4" creationId="{00000000-0000-0000-0000-000000000000}"/>
            </ac:spMkLst>
          </pc:spChg>
          <pc:spChg chg="mod">
            <ac:chgData name="Fake Test User" userId="SID-0" providerId="Test" clId="FakeClientId" dt="2019-08-02T03:21:15.032" v="20" actId="790"/>
            <ac:spMkLst>
              <pc:docMk/>
              <pc:sldMasterMk cId="946754946" sldId="2147483660"/>
              <pc:sldLayoutMk cId="3328223887" sldId="2147483664"/>
              <ac:spMk id="5" creationId="{00000000-0000-0000-0000-000000000000}"/>
            </ac:spMkLst>
          </pc:spChg>
          <pc:spChg chg="mod">
            <ac:chgData name="Fake Test User" userId="SID-0" providerId="Test" clId="FakeClientId" dt="2019-08-02T03:21:15.032" v="20" actId="790"/>
            <ac:spMkLst>
              <pc:docMk/>
              <pc:sldMasterMk cId="946754946" sldId="2147483660"/>
              <pc:sldLayoutMk cId="3328223887" sldId="2147483664"/>
              <ac:spMk id="6" creationId="{00000000-0000-0000-0000-000000000000}"/>
            </ac:spMkLst>
          </pc:spChg>
          <pc:spChg chg="mod">
            <ac:chgData name="Fake Test User" userId="SID-0" providerId="Test" clId="FakeClientId" dt="2019-08-02T03:21:15.032" v="20" actId="790"/>
            <ac:spMkLst>
              <pc:docMk/>
              <pc:sldMasterMk cId="946754946" sldId="2147483660"/>
              <pc:sldLayoutMk cId="3328223887" sldId="2147483664"/>
              <ac:spMk id="7" creationId="{00000000-0000-0000-0000-000000000000}"/>
            </ac:spMkLst>
          </pc:spChg>
          <pc:spChg chg="mod">
            <ac:chgData name="Fake Test User" userId="SID-0" providerId="Test" clId="FakeClientId" dt="2019-08-02T03:21:15.032" v="20" actId="790"/>
            <ac:spMkLst>
              <pc:docMk/>
              <pc:sldMasterMk cId="946754946" sldId="2147483660"/>
              <pc:sldLayoutMk cId="3328223887" sldId="2147483664"/>
              <ac:spMk id="8" creationId="{00000000-0000-0000-0000-000000000000}"/>
            </ac:spMkLst>
          </pc:spChg>
          <pc:spChg chg="mod">
            <ac:chgData name="Fake Test User" userId="SID-0" providerId="Test" clId="FakeClientId" dt="2019-08-02T03:21:15.032" v="20" actId="790"/>
            <ac:spMkLst>
              <pc:docMk/>
              <pc:sldMasterMk cId="946754946" sldId="2147483660"/>
              <pc:sldLayoutMk cId="3328223887" sldId="2147483664"/>
              <ac:spMk id="9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2T03:21:26.187" v="21" actId="790"/>
          <pc:sldLayoutMkLst>
            <pc:docMk/>
            <pc:sldMasterMk cId="946754946" sldId="2147483660"/>
            <pc:sldLayoutMk cId="3606029816" sldId="2147483665"/>
          </pc:sldLayoutMkLst>
          <pc:spChg chg="mod">
            <ac:chgData name="Fake Test User" userId="SID-0" providerId="Test" clId="FakeClientId" dt="2019-08-02T03:21:26.187" v="21" actId="790"/>
            <ac:spMkLst>
              <pc:docMk/>
              <pc:sldMasterMk cId="946754946" sldId="2147483660"/>
              <pc:sldLayoutMk cId="3606029816" sldId="2147483665"/>
              <ac:spMk id="2" creationId="{00000000-0000-0000-0000-000000000000}"/>
            </ac:spMkLst>
          </pc:spChg>
          <pc:spChg chg="mod">
            <ac:chgData name="Fake Test User" userId="SID-0" providerId="Test" clId="FakeClientId" dt="2019-08-02T03:21:26.187" v="21" actId="790"/>
            <ac:spMkLst>
              <pc:docMk/>
              <pc:sldMasterMk cId="946754946" sldId="2147483660"/>
              <pc:sldLayoutMk cId="3606029816" sldId="2147483665"/>
              <ac:spMk id="3" creationId="{00000000-0000-0000-0000-000000000000}"/>
            </ac:spMkLst>
          </pc:spChg>
          <pc:spChg chg="mod">
            <ac:chgData name="Fake Test User" userId="SID-0" providerId="Test" clId="FakeClientId" dt="2019-08-02T03:21:26.187" v="21" actId="790"/>
            <ac:spMkLst>
              <pc:docMk/>
              <pc:sldMasterMk cId="946754946" sldId="2147483660"/>
              <pc:sldLayoutMk cId="3606029816" sldId="2147483665"/>
              <ac:spMk id="4" creationId="{00000000-0000-0000-0000-000000000000}"/>
            </ac:spMkLst>
          </pc:spChg>
          <pc:spChg chg="mod">
            <ac:chgData name="Fake Test User" userId="SID-0" providerId="Test" clId="FakeClientId" dt="2019-08-02T03:21:26.187" v="21" actId="790"/>
            <ac:spMkLst>
              <pc:docMk/>
              <pc:sldMasterMk cId="946754946" sldId="2147483660"/>
              <pc:sldLayoutMk cId="3606029816" sldId="2147483665"/>
              <ac:spMk id="5" creationId="{00000000-0000-0000-0000-000000000000}"/>
            </ac:spMkLst>
          </pc:spChg>
          <pc:spChg chg="mod">
            <ac:chgData name="Fake Test User" userId="SID-0" providerId="Test" clId="FakeClientId" dt="2019-08-02T03:21:26.187" v="21" actId="790"/>
            <ac:spMkLst>
              <pc:docMk/>
              <pc:sldMasterMk cId="946754946" sldId="2147483660"/>
              <pc:sldLayoutMk cId="3606029816" sldId="2147483665"/>
              <ac:spMk id="6" creationId="{00000000-0000-0000-0000-000000000000}"/>
            </ac:spMkLst>
          </pc:spChg>
          <pc:spChg chg="mod">
            <ac:chgData name="Fake Test User" userId="SID-0" providerId="Test" clId="FakeClientId" dt="2019-08-02T03:21:26.187" v="21" actId="790"/>
            <ac:spMkLst>
              <pc:docMk/>
              <pc:sldMasterMk cId="946754946" sldId="2147483660"/>
              <pc:sldLayoutMk cId="3606029816" sldId="2147483665"/>
              <ac:spMk id="7" creationId="{00000000-0000-0000-0000-000000000000}"/>
            </ac:spMkLst>
          </pc:spChg>
          <pc:spChg chg="mod">
            <ac:chgData name="Fake Test User" userId="SID-0" providerId="Test" clId="FakeClientId" dt="2019-08-02T03:21:26.187" v="21" actId="790"/>
            <ac:spMkLst>
              <pc:docMk/>
              <pc:sldMasterMk cId="946754946" sldId="2147483660"/>
              <pc:sldLayoutMk cId="3606029816" sldId="2147483665"/>
              <ac:spMk id="8" creationId="{00000000-0000-0000-0000-000000000000}"/>
            </ac:spMkLst>
          </pc:spChg>
          <pc:spChg chg="mod">
            <ac:chgData name="Fake Test User" userId="SID-0" providerId="Test" clId="FakeClientId" dt="2019-08-02T03:21:26.187" v="21" actId="790"/>
            <ac:spMkLst>
              <pc:docMk/>
              <pc:sldMasterMk cId="946754946" sldId="2147483660"/>
              <pc:sldLayoutMk cId="3606029816" sldId="2147483665"/>
              <ac:spMk id="9" creationId="{00000000-0000-0000-0000-000000000000}"/>
            </ac:spMkLst>
          </pc:spChg>
          <pc:spChg chg="mod">
            <ac:chgData name="Fake Test User" userId="SID-0" providerId="Test" clId="FakeClientId" dt="2019-08-02T03:21:26.187" v="21" actId="790"/>
            <ac:spMkLst>
              <pc:docMk/>
              <pc:sldMasterMk cId="946754946" sldId="2147483660"/>
              <pc:sldLayoutMk cId="3606029816" sldId="2147483665"/>
              <ac:spMk id="10" creationId="{00000000-0000-0000-0000-000000000000}"/>
            </ac:spMkLst>
          </pc:spChg>
          <pc:spChg chg="mod">
            <ac:chgData name="Fake Test User" userId="SID-0" providerId="Test" clId="FakeClientId" dt="2019-08-02T03:21:26.187" v="21" actId="790"/>
            <ac:spMkLst>
              <pc:docMk/>
              <pc:sldMasterMk cId="946754946" sldId="2147483660"/>
              <pc:sldLayoutMk cId="3606029816" sldId="2147483665"/>
              <ac:spMk id="11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2T03:21:49.248" v="22" actId="790"/>
          <pc:sldLayoutMkLst>
            <pc:docMk/>
            <pc:sldMasterMk cId="946754946" sldId="2147483660"/>
            <pc:sldLayoutMk cId="100814485" sldId="2147483666"/>
          </pc:sldLayoutMkLst>
          <pc:spChg chg="mod">
            <ac:chgData name="Fake Test User" userId="SID-0" providerId="Test" clId="FakeClientId" dt="2019-08-02T03:21:49.248" v="22" actId="790"/>
            <ac:spMkLst>
              <pc:docMk/>
              <pc:sldMasterMk cId="946754946" sldId="2147483660"/>
              <pc:sldLayoutMk cId="100814485" sldId="2147483666"/>
              <ac:spMk id="2" creationId="{00000000-0000-0000-0000-000000000000}"/>
            </ac:spMkLst>
          </pc:spChg>
          <pc:spChg chg="mod">
            <ac:chgData name="Fake Test User" userId="SID-0" providerId="Test" clId="FakeClientId" dt="2019-08-02T03:21:49.248" v="22" actId="790"/>
            <ac:spMkLst>
              <pc:docMk/>
              <pc:sldMasterMk cId="946754946" sldId="2147483660"/>
              <pc:sldLayoutMk cId="100814485" sldId="2147483666"/>
              <ac:spMk id="3" creationId="{00000000-0000-0000-0000-000000000000}"/>
            </ac:spMkLst>
          </pc:spChg>
          <pc:spChg chg="mod">
            <ac:chgData name="Fake Test User" userId="SID-0" providerId="Test" clId="FakeClientId" dt="2019-08-02T03:21:49.248" v="22" actId="790"/>
            <ac:spMkLst>
              <pc:docMk/>
              <pc:sldMasterMk cId="946754946" sldId="2147483660"/>
              <pc:sldLayoutMk cId="100814485" sldId="2147483666"/>
              <ac:spMk id="4" creationId="{00000000-0000-0000-0000-000000000000}"/>
            </ac:spMkLst>
          </pc:spChg>
          <pc:spChg chg="mod">
            <ac:chgData name="Fake Test User" userId="SID-0" providerId="Test" clId="FakeClientId" dt="2019-08-02T03:21:49.248" v="22" actId="790"/>
            <ac:spMkLst>
              <pc:docMk/>
              <pc:sldMasterMk cId="946754946" sldId="2147483660"/>
              <pc:sldLayoutMk cId="100814485" sldId="2147483666"/>
              <ac:spMk id="5" creationId="{00000000-0000-0000-0000-000000000000}"/>
            </ac:spMkLst>
          </pc:spChg>
          <pc:spChg chg="mod">
            <ac:chgData name="Fake Test User" userId="SID-0" providerId="Test" clId="FakeClientId" dt="2019-08-02T03:21:49.248" v="22" actId="790"/>
            <ac:spMkLst>
              <pc:docMk/>
              <pc:sldMasterMk cId="946754946" sldId="2147483660"/>
              <pc:sldLayoutMk cId="100814485" sldId="2147483666"/>
              <ac:spMk id="6" creationId="{00000000-0000-0000-0000-000000000000}"/>
            </ac:spMkLst>
          </pc:spChg>
          <pc:spChg chg="mod">
            <ac:chgData name="Fake Test User" userId="SID-0" providerId="Test" clId="FakeClientId" dt="2019-08-02T03:21:49.248" v="22" actId="790"/>
            <ac:spMkLst>
              <pc:docMk/>
              <pc:sldMasterMk cId="946754946" sldId="2147483660"/>
              <pc:sldLayoutMk cId="100814485" sldId="2147483666"/>
              <ac:spMk id="7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2T03:22:02.310" v="23" actId="790"/>
          <pc:sldLayoutMkLst>
            <pc:docMk/>
            <pc:sldMasterMk cId="946754946" sldId="2147483660"/>
            <pc:sldLayoutMk cId="4037432058" sldId="2147483667"/>
          </pc:sldLayoutMkLst>
          <pc:spChg chg="mod">
            <ac:chgData name="Fake Test User" userId="SID-0" providerId="Test" clId="FakeClientId" dt="2019-08-02T03:22:02.310" v="23" actId="790"/>
            <ac:spMkLst>
              <pc:docMk/>
              <pc:sldMasterMk cId="946754946" sldId="2147483660"/>
              <pc:sldLayoutMk cId="4037432058" sldId="2147483667"/>
              <ac:spMk id="2" creationId="{00000000-0000-0000-0000-000000000000}"/>
            </ac:spMkLst>
          </pc:spChg>
          <pc:spChg chg="mod">
            <ac:chgData name="Fake Test User" userId="SID-0" providerId="Test" clId="FakeClientId" dt="2019-08-02T03:22:02.310" v="23" actId="790"/>
            <ac:spMkLst>
              <pc:docMk/>
              <pc:sldMasterMk cId="946754946" sldId="2147483660"/>
              <pc:sldLayoutMk cId="4037432058" sldId="2147483667"/>
              <ac:spMk id="3" creationId="{00000000-0000-0000-0000-000000000000}"/>
            </ac:spMkLst>
          </pc:spChg>
          <pc:spChg chg="mod">
            <ac:chgData name="Fake Test User" userId="SID-0" providerId="Test" clId="FakeClientId" dt="2019-08-02T03:22:02.310" v="23" actId="790"/>
            <ac:spMkLst>
              <pc:docMk/>
              <pc:sldMasterMk cId="946754946" sldId="2147483660"/>
              <pc:sldLayoutMk cId="4037432058" sldId="2147483667"/>
              <ac:spMk id="4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2T03:22:34.574" v="25" actId="790"/>
          <pc:sldLayoutMkLst>
            <pc:docMk/>
            <pc:sldMasterMk cId="946754946" sldId="2147483660"/>
            <pc:sldLayoutMk cId="1784193825" sldId="2147483668"/>
          </pc:sldLayoutMkLst>
          <pc:spChg chg="mod">
            <ac:chgData name="Fake Test User" userId="SID-0" providerId="Test" clId="FakeClientId" dt="2019-08-02T03:22:34.574" v="25" actId="790"/>
            <ac:spMkLst>
              <pc:docMk/>
              <pc:sldMasterMk cId="946754946" sldId="2147483660"/>
              <pc:sldLayoutMk cId="1784193825" sldId="2147483668"/>
              <ac:spMk id="2" creationId="{00000000-0000-0000-0000-000000000000}"/>
            </ac:spMkLst>
          </pc:spChg>
          <pc:spChg chg="mod">
            <ac:chgData name="Fake Test User" userId="SID-0" providerId="Test" clId="FakeClientId" dt="2019-08-02T03:22:34.574" v="25" actId="790"/>
            <ac:spMkLst>
              <pc:docMk/>
              <pc:sldMasterMk cId="946754946" sldId="2147483660"/>
              <pc:sldLayoutMk cId="1784193825" sldId="2147483668"/>
              <ac:spMk id="3" creationId="{00000000-0000-0000-0000-000000000000}"/>
            </ac:spMkLst>
          </pc:spChg>
          <pc:spChg chg="mod">
            <ac:chgData name="Fake Test User" userId="SID-0" providerId="Test" clId="FakeClientId" dt="2019-08-02T03:22:34.574" v="25" actId="790"/>
            <ac:spMkLst>
              <pc:docMk/>
              <pc:sldMasterMk cId="946754946" sldId="2147483660"/>
              <pc:sldLayoutMk cId="1784193825" sldId="2147483668"/>
              <ac:spMk id="4" creationId="{00000000-0000-0000-0000-000000000000}"/>
            </ac:spMkLst>
          </pc:spChg>
          <pc:spChg chg="mod">
            <ac:chgData name="Fake Test User" userId="SID-0" providerId="Test" clId="FakeClientId" dt="2019-08-02T03:22:34.574" v="25" actId="790"/>
            <ac:spMkLst>
              <pc:docMk/>
              <pc:sldMasterMk cId="946754946" sldId="2147483660"/>
              <pc:sldLayoutMk cId="1784193825" sldId="2147483668"/>
              <ac:spMk id="5" creationId="{00000000-0000-0000-0000-000000000000}"/>
            </ac:spMkLst>
          </pc:spChg>
          <pc:spChg chg="mod">
            <ac:chgData name="Fake Test User" userId="SID-0" providerId="Test" clId="FakeClientId" dt="2019-08-02T03:22:34.574" v="25" actId="790"/>
            <ac:spMkLst>
              <pc:docMk/>
              <pc:sldMasterMk cId="946754946" sldId="2147483660"/>
              <pc:sldLayoutMk cId="1784193825" sldId="2147483668"/>
              <ac:spMk id="6" creationId="{00000000-0000-0000-0000-000000000000}"/>
            </ac:spMkLst>
          </pc:spChg>
          <pc:spChg chg="mod">
            <ac:chgData name="Fake Test User" userId="SID-0" providerId="Test" clId="FakeClientId" dt="2019-08-02T03:22:34.574" v="25" actId="790"/>
            <ac:spMkLst>
              <pc:docMk/>
              <pc:sldMasterMk cId="946754946" sldId="2147483660"/>
              <pc:sldLayoutMk cId="1784193825" sldId="2147483668"/>
              <ac:spMk id="7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2T03:22:59.714" v="27" actId="790"/>
          <pc:sldLayoutMkLst>
            <pc:docMk/>
            <pc:sldMasterMk cId="946754946" sldId="2147483660"/>
            <pc:sldLayoutMk cId="3161095380" sldId="2147483669"/>
          </pc:sldLayoutMkLst>
          <pc:spChg chg="mod">
            <ac:chgData name="Fake Test User" userId="SID-0" providerId="Test" clId="FakeClientId" dt="2019-08-02T03:22:59.714" v="27" actId="790"/>
            <ac:spMkLst>
              <pc:docMk/>
              <pc:sldMasterMk cId="946754946" sldId="2147483660"/>
              <pc:sldLayoutMk cId="3161095380" sldId="2147483669"/>
              <ac:spMk id="2" creationId="{00000000-0000-0000-0000-000000000000}"/>
            </ac:spMkLst>
          </pc:spChg>
          <pc:spChg chg="mod">
            <ac:chgData name="Fake Test User" userId="SID-0" providerId="Test" clId="FakeClientId" dt="2019-08-02T03:22:59.714" v="27" actId="790"/>
            <ac:spMkLst>
              <pc:docMk/>
              <pc:sldMasterMk cId="946754946" sldId="2147483660"/>
              <pc:sldLayoutMk cId="3161095380" sldId="2147483669"/>
              <ac:spMk id="3" creationId="{00000000-0000-0000-0000-000000000000}"/>
            </ac:spMkLst>
          </pc:spChg>
          <pc:spChg chg="mod">
            <ac:chgData name="Fake Test User" userId="SID-0" providerId="Test" clId="FakeClientId" dt="2019-08-02T03:22:59.714" v="27" actId="790"/>
            <ac:spMkLst>
              <pc:docMk/>
              <pc:sldMasterMk cId="946754946" sldId="2147483660"/>
              <pc:sldLayoutMk cId="3161095380" sldId="2147483669"/>
              <ac:spMk id="4" creationId="{00000000-0000-0000-0000-000000000000}"/>
            </ac:spMkLst>
          </pc:spChg>
          <pc:spChg chg="mod">
            <ac:chgData name="Fake Test User" userId="SID-0" providerId="Test" clId="FakeClientId" dt="2019-08-02T03:22:59.714" v="27" actId="790"/>
            <ac:spMkLst>
              <pc:docMk/>
              <pc:sldMasterMk cId="946754946" sldId="2147483660"/>
              <pc:sldLayoutMk cId="3161095380" sldId="2147483669"/>
              <ac:spMk id="5" creationId="{00000000-0000-0000-0000-000000000000}"/>
            </ac:spMkLst>
          </pc:spChg>
          <pc:spChg chg="mod">
            <ac:chgData name="Fake Test User" userId="SID-0" providerId="Test" clId="FakeClientId" dt="2019-08-02T03:22:59.714" v="27" actId="790"/>
            <ac:spMkLst>
              <pc:docMk/>
              <pc:sldMasterMk cId="946754946" sldId="2147483660"/>
              <pc:sldLayoutMk cId="3161095380" sldId="2147483669"/>
              <ac:spMk id="6" creationId="{00000000-0000-0000-0000-000000000000}"/>
            </ac:spMkLst>
          </pc:spChg>
          <pc:spChg chg="mod">
            <ac:chgData name="Fake Test User" userId="SID-0" providerId="Test" clId="FakeClientId" dt="2019-08-02T03:22:59.714" v="27" actId="790"/>
            <ac:spMkLst>
              <pc:docMk/>
              <pc:sldMasterMk cId="946754946" sldId="2147483660"/>
              <pc:sldLayoutMk cId="3161095380" sldId="2147483669"/>
              <ac:spMk id="7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2T03:23:31.884" v="29" actId="790"/>
          <pc:sldLayoutMkLst>
            <pc:docMk/>
            <pc:sldMasterMk cId="946754946" sldId="2147483660"/>
            <pc:sldLayoutMk cId="596921339" sldId="2147483670"/>
          </pc:sldLayoutMkLst>
          <pc:spChg chg="mod">
            <ac:chgData name="Fake Test User" userId="SID-0" providerId="Test" clId="FakeClientId" dt="2019-08-02T03:23:31.884" v="29" actId="790"/>
            <ac:spMkLst>
              <pc:docMk/>
              <pc:sldMasterMk cId="946754946" sldId="2147483660"/>
              <pc:sldLayoutMk cId="596921339" sldId="2147483670"/>
              <ac:spMk id="2" creationId="{00000000-0000-0000-0000-000000000000}"/>
            </ac:spMkLst>
          </pc:spChg>
          <pc:spChg chg="mod">
            <ac:chgData name="Fake Test User" userId="SID-0" providerId="Test" clId="FakeClientId" dt="2019-08-02T03:23:31.884" v="29" actId="790"/>
            <ac:spMkLst>
              <pc:docMk/>
              <pc:sldMasterMk cId="946754946" sldId="2147483660"/>
              <pc:sldLayoutMk cId="596921339" sldId="2147483670"/>
              <ac:spMk id="3" creationId="{00000000-0000-0000-0000-000000000000}"/>
            </ac:spMkLst>
          </pc:spChg>
          <pc:spChg chg="mod">
            <ac:chgData name="Fake Test User" userId="SID-0" providerId="Test" clId="FakeClientId" dt="2019-08-02T03:23:31.884" v="29" actId="790"/>
            <ac:spMkLst>
              <pc:docMk/>
              <pc:sldMasterMk cId="946754946" sldId="2147483660"/>
              <pc:sldLayoutMk cId="596921339" sldId="2147483670"/>
              <ac:spMk id="4" creationId="{00000000-0000-0000-0000-000000000000}"/>
            </ac:spMkLst>
          </pc:spChg>
          <pc:spChg chg="mod">
            <ac:chgData name="Fake Test User" userId="SID-0" providerId="Test" clId="FakeClientId" dt="2019-08-02T03:23:31.884" v="29" actId="790"/>
            <ac:spMkLst>
              <pc:docMk/>
              <pc:sldMasterMk cId="946754946" sldId="2147483660"/>
              <pc:sldLayoutMk cId="596921339" sldId="2147483670"/>
              <ac:spMk id="5" creationId="{00000000-0000-0000-0000-000000000000}"/>
            </ac:spMkLst>
          </pc:spChg>
          <pc:spChg chg="mod">
            <ac:chgData name="Fake Test User" userId="SID-0" providerId="Test" clId="FakeClientId" dt="2019-08-02T03:23:31.884" v="29" actId="790"/>
            <ac:spMkLst>
              <pc:docMk/>
              <pc:sldMasterMk cId="946754946" sldId="2147483660"/>
              <pc:sldLayoutMk cId="596921339" sldId="2147483670"/>
              <ac:spMk id="6" creationId="{00000000-0000-0000-0000-000000000000}"/>
            </ac:spMkLst>
          </pc:spChg>
          <pc:spChg chg="mod">
            <ac:chgData name="Fake Test User" userId="SID-0" providerId="Test" clId="FakeClientId" dt="2019-08-02T03:23:31.884" v="29" actId="790"/>
            <ac:spMkLst>
              <pc:docMk/>
              <pc:sldMasterMk cId="946754946" sldId="2147483660"/>
              <pc:sldLayoutMk cId="596921339" sldId="2147483670"/>
              <ac:spMk id="7" creationId="{00000000-0000-0000-0000-000000000000}"/>
            </ac:spMkLst>
          </pc:spChg>
          <pc:spChg chg="mod">
            <ac:chgData name="Fake Test User" userId="SID-0" providerId="Test" clId="FakeClientId" dt="2019-08-02T03:23:31.884" v="29" actId="790"/>
            <ac:spMkLst>
              <pc:docMk/>
              <pc:sldMasterMk cId="946754946" sldId="2147483660"/>
              <pc:sldLayoutMk cId="596921339" sldId="2147483670"/>
              <ac:spMk id="8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2T03:23:48.414" v="30" actId="790"/>
          <pc:sldLayoutMkLst>
            <pc:docMk/>
            <pc:sldMasterMk cId="946754946" sldId="2147483660"/>
            <pc:sldLayoutMk cId="1302266631" sldId="2147483671"/>
          </pc:sldLayoutMkLst>
          <pc:spChg chg="mod">
            <ac:chgData name="Fake Test User" userId="SID-0" providerId="Test" clId="FakeClientId" dt="2019-08-02T03:23:48.414" v="30" actId="790"/>
            <ac:spMkLst>
              <pc:docMk/>
              <pc:sldMasterMk cId="946754946" sldId="2147483660"/>
              <pc:sldLayoutMk cId="1302266631" sldId="2147483671"/>
              <ac:spMk id="2" creationId="{00000000-0000-0000-0000-000000000000}"/>
            </ac:spMkLst>
          </pc:spChg>
          <pc:spChg chg="mod">
            <ac:chgData name="Fake Test User" userId="SID-0" providerId="Test" clId="FakeClientId" dt="2019-08-02T03:23:48.414" v="30" actId="790"/>
            <ac:spMkLst>
              <pc:docMk/>
              <pc:sldMasterMk cId="946754946" sldId="2147483660"/>
              <pc:sldLayoutMk cId="1302266631" sldId="2147483671"/>
              <ac:spMk id="3" creationId="{00000000-0000-0000-0000-000000000000}"/>
            </ac:spMkLst>
          </pc:spChg>
          <pc:spChg chg="mod">
            <ac:chgData name="Fake Test User" userId="SID-0" providerId="Test" clId="FakeClientId" dt="2019-08-02T03:23:48.414" v="30" actId="790"/>
            <ac:spMkLst>
              <pc:docMk/>
              <pc:sldMasterMk cId="946754946" sldId="2147483660"/>
              <pc:sldLayoutMk cId="1302266631" sldId="2147483671"/>
              <ac:spMk id="4" creationId="{00000000-0000-0000-0000-000000000000}"/>
            </ac:spMkLst>
          </pc:spChg>
          <pc:spChg chg="mod">
            <ac:chgData name="Fake Test User" userId="SID-0" providerId="Test" clId="FakeClientId" dt="2019-08-02T03:23:48.414" v="30" actId="790"/>
            <ac:spMkLst>
              <pc:docMk/>
              <pc:sldMasterMk cId="946754946" sldId="2147483660"/>
              <pc:sldLayoutMk cId="1302266631" sldId="2147483671"/>
              <ac:spMk id="5" creationId="{00000000-0000-0000-0000-000000000000}"/>
            </ac:spMkLst>
          </pc:spChg>
          <pc:spChg chg="mod">
            <ac:chgData name="Fake Test User" userId="SID-0" providerId="Test" clId="FakeClientId" dt="2019-08-02T03:23:48.414" v="30" actId="790"/>
            <ac:spMkLst>
              <pc:docMk/>
              <pc:sldMasterMk cId="946754946" sldId="2147483660"/>
              <pc:sldLayoutMk cId="1302266631" sldId="2147483671"/>
              <ac:spMk id="6" creationId="{00000000-0000-0000-0000-000000000000}"/>
            </ac:spMkLst>
          </pc:spChg>
          <pc:spChg chg="mod">
            <ac:chgData name="Fake Test User" userId="SID-0" providerId="Test" clId="FakeClientId" dt="2019-08-02T03:23:48.414" v="30" actId="790"/>
            <ac:spMkLst>
              <pc:docMk/>
              <pc:sldMasterMk cId="946754946" sldId="2147483660"/>
              <pc:sldLayoutMk cId="1302266631" sldId="2147483671"/>
              <ac:spMk id="7" creationId="{00000000-0000-0000-0000-000000000000}"/>
            </ac:spMkLst>
          </pc:spChg>
          <pc:spChg chg="mod">
            <ac:chgData name="Fake Test User" userId="SID-0" providerId="Test" clId="FakeClientId" dt="2019-08-02T03:23:48.414" v="30" actId="790"/>
            <ac:spMkLst>
              <pc:docMk/>
              <pc:sldMasterMk cId="946754946" sldId="2147483660"/>
              <pc:sldLayoutMk cId="1302266631" sldId="2147483671"/>
              <ac:spMk id="8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="" xmlns:a16="http://schemas.microsoft.com/office/drawing/2014/main" id="{15F8A9B1-1372-4D6E-BDB5-6E27FD94B4D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noProof="1"/>
          </a:p>
        </p:txBody>
      </p:sp>
      <p:sp>
        <p:nvSpPr>
          <p:cNvPr id="3" name="Marcador de fecha 2">
            <a:extLst>
              <a:ext uri="{FF2B5EF4-FFF2-40B4-BE49-F238E27FC236}">
                <a16:creationId xmlns="" xmlns:a16="http://schemas.microsoft.com/office/drawing/2014/main" id="{D48937DA-465D-4391-AF36-F9521626C8A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41BC0C-7BEC-4554-B2BB-73ABAC21F543}" type="datetime1">
              <a:rPr lang="es-ES" noProof="1" smtClean="0"/>
              <a:t>19/05/2020</a:t>
            </a:fld>
            <a:endParaRPr lang="es-ES" noProof="1"/>
          </a:p>
        </p:txBody>
      </p:sp>
      <p:sp>
        <p:nvSpPr>
          <p:cNvPr id="4" name="Marcador de pie de página 3">
            <a:extLst>
              <a:ext uri="{FF2B5EF4-FFF2-40B4-BE49-F238E27FC236}">
                <a16:creationId xmlns="" xmlns:a16="http://schemas.microsoft.com/office/drawing/2014/main" id="{F5350386-CB2E-4296-9A33-272CACAEDFC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noProof="1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="" xmlns:a16="http://schemas.microsoft.com/office/drawing/2014/main" id="{1AC94D2B-9DEC-4036-8D64-0D156A1A3FE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F18D2D-B852-4E89-B9A6-25A67F389DD5}" type="slidenum">
              <a:rPr lang="es-ES" noProof="1" smtClean="0"/>
              <a:t>‹Nº›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189214393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1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C314280-5B8B-4C89-9515-2EAC87078B59}" type="datetime1">
              <a:rPr lang="es-ES" noProof="1" dirty="0" smtClean="0"/>
              <a:t>19/05/2020</a:t>
            </a:fld>
            <a:endParaRPr lang="es-ES" noProof="1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1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1"/>
              <a:t>Haga clic para modificar los estilos de texto del patrón</a:t>
            </a:r>
          </a:p>
          <a:p>
            <a:pPr lvl="1" rtl="0"/>
            <a:r>
              <a:rPr lang="es-ES" noProof="1"/>
              <a:t>Segundo nivel</a:t>
            </a:r>
          </a:p>
          <a:p>
            <a:pPr lvl="2" rtl="0"/>
            <a:r>
              <a:rPr lang="es-ES" noProof="1"/>
              <a:t>Tercer nivel</a:t>
            </a:r>
          </a:p>
          <a:p>
            <a:pPr lvl="3" rtl="0"/>
            <a:r>
              <a:rPr lang="es-ES" noProof="1"/>
              <a:t>Cuarto nivel</a:t>
            </a:r>
          </a:p>
          <a:p>
            <a:pPr lvl="4" rtl="0"/>
            <a:r>
              <a:rPr lang="es-ES" noProof="1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1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F61EA0F-A667-4B49-8422-0062BC55E249}" type="slidenum">
              <a:rPr lang="es-ES" noProof="1" dirty="0" smtClean="0"/>
              <a:t>‹Nº›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s-ES" noProof="1" smtClean="0"/>
              <a:t>1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1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rtlCol="0"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1" smtClean="0"/>
              <a:t>Haga clic para modificar el estilo de título del patrón</a:t>
            </a:r>
            <a:endParaRPr lang="es-ES" noProof="1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rgbClr val="D24726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1" smtClean="0"/>
              <a:t>Haga clic para modificar el estilo de subtítulo del patrón</a:t>
            </a:r>
            <a:endParaRPr lang="es-ES" noProof="1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4FD0EB7-F1CE-47C5-8434-1950EAF2DC1B}" type="datetime1">
              <a:rPr lang="es-ES" noProof="1" dirty="0" smtClean="0"/>
              <a:t>19/05/2020</a:t>
            </a:fld>
            <a:endParaRPr lang="es-ES" noProof="1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s-ES" noProof="1" dirty="0" smtClean="0"/>
              <a:t>‹Nº›</a:t>
            </a:fld>
            <a:endParaRPr lang="es-ES" noProof="1"/>
          </a:p>
        </p:txBody>
      </p:sp>
      <p:sp>
        <p:nvSpPr>
          <p:cNvPr id="8" name="Rectángulo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1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1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1" smtClean="0"/>
              <a:t>Haga clic para modificar el estilo de título del patrón</a:t>
            </a:r>
            <a:endParaRPr lang="es-ES" noProof="1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s-ES" noProof="1" smtClean="0"/>
              <a:t>Haga clic para modificar el estilo de texto del patrón</a:t>
            </a:r>
          </a:p>
          <a:p>
            <a:pPr lvl="1" rtl="0"/>
            <a:r>
              <a:rPr lang="es-ES" noProof="1" smtClean="0"/>
              <a:t>Segundo nivel</a:t>
            </a:r>
          </a:p>
          <a:p>
            <a:pPr lvl="2" rtl="0"/>
            <a:r>
              <a:rPr lang="es-ES" noProof="1" smtClean="0"/>
              <a:t>Tercer nivel</a:t>
            </a:r>
          </a:p>
          <a:p>
            <a:pPr lvl="3" rtl="0"/>
            <a:r>
              <a:rPr lang="es-ES" noProof="1" smtClean="0"/>
              <a:t>Cuarto nivel</a:t>
            </a:r>
          </a:p>
          <a:p>
            <a:pPr lvl="4" rtl="0"/>
            <a:r>
              <a:rPr lang="es-ES" noProof="1" smtClean="0"/>
              <a:t>Quinto nivel</a:t>
            </a:r>
            <a:endParaRPr lang="es-ES" noProof="1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0B0CE11-4F4D-4E86-85BA-336394E54FDC}" type="datetime1">
              <a:rPr lang="es-ES" noProof="1" dirty="0" smtClean="0"/>
              <a:t>19/05/2020</a:t>
            </a:fld>
            <a:endParaRPr lang="es-ES" noProof="1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s-ES" noProof="1" dirty="0" smtClean="0"/>
              <a:t>‹Nº›</a:t>
            </a:fld>
            <a:endParaRPr lang="es-ES" noProof="1"/>
          </a:p>
        </p:txBody>
      </p:sp>
      <p:sp>
        <p:nvSpPr>
          <p:cNvPr id="8" name="Rectángulo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1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1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rtlCol="0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1" smtClean="0"/>
              <a:t>Haga clic para modificar el estilo de título del patrón</a:t>
            </a:r>
            <a:endParaRPr lang="es-ES" noProof="1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es-ES" noProof="1" smtClean="0"/>
              <a:t>Haga clic para modificar el estilo de texto del patrón</a:t>
            </a:r>
          </a:p>
          <a:p>
            <a:pPr lvl="1" rtl="0"/>
            <a:r>
              <a:rPr lang="es-ES" noProof="1" smtClean="0"/>
              <a:t>Segundo nivel</a:t>
            </a:r>
          </a:p>
          <a:p>
            <a:pPr lvl="2" rtl="0"/>
            <a:r>
              <a:rPr lang="es-ES" noProof="1" smtClean="0"/>
              <a:t>Tercer nivel</a:t>
            </a:r>
          </a:p>
          <a:p>
            <a:pPr lvl="3" rtl="0"/>
            <a:r>
              <a:rPr lang="es-ES" noProof="1" smtClean="0"/>
              <a:t>Cuarto nivel</a:t>
            </a:r>
          </a:p>
          <a:p>
            <a:pPr lvl="4" rtl="0"/>
            <a:r>
              <a:rPr lang="es-ES" noProof="1" smtClean="0"/>
              <a:t>Quinto nivel</a:t>
            </a:r>
            <a:endParaRPr lang="es-ES" noProof="1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3273654-1914-4A9D-9E5D-2B067958BADB}" type="datetime1">
              <a:rPr lang="es-ES" noProof="1" dirty="0" smtClean="0"/>
              <a:t>19/05/2020</a:t>
            </a:fld>
            <a:endParaRPr lang="es-ES" noProof="1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s-ES" noProof="1" dirty="0" smtClean="0"/>
              <a:t>‹Nº›</a:t>
            </a:fld>
            <a:endParaRPr lang="es-ES" noProof="1"/>
          </a:p>
        </p:txBody>
      </p:sp>
      <p:sp>
        <p:nvSpPr>
          <p:cNvPr id="8" name="Rectángulo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1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1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1" smtClean="0"/>
              <a:t>Haga clic para modificar el estilo de título del patrón</a:t>
            </a:r>
            <a:endParaRPr lang="es-ES" noProof="1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 rtlCol="0">
            <a:normAutofit/>
          </a:bodyPr>
          <a:lstStyle>
            <a:lvl1pPr marL="0" indent="0">
              <a:lnSpc>
                <a:spcPct val="150000"/>
              </a:lnSpc>
              <a:spcAft>
                <a:spcPts val="1200"/>
              </a:spcAft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50000"/>
              </a:lnSpc>
              <a:spcAft>
                <a:spcPts val="1200"/>
              </a:spcAft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50000"/>
              </a:lnSpc>
              <a:spcAft>
                <a:spcPts val="12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 rtl="0"/>
            <a:r>
              <a:rPr lang="es-ES" noProof="1" smtClean="0"/>
              <a:t>Haga clic para modificar el estilo de texto del patrón</a:t>
            </a:r>
          </a:p>
          <a:p>
            <a:pPr lvl="1" rtl="0"/>
            <a:r>
              <a:rPr lang="es-ES" noProof="1" smtClean="0"/>
              <a:t>Segundo nivel</a:t>
            </a:r>
          </a:p>
          <a:p>
            <a:pPr lvl="2" rtl="0"/>
            <a:r>
              <a:rPr lang="es-ES" noProof="1" smtClean="0"/>
              <a:t>Tercer nivel</a:t>
            </a:r>
          </a:p>
          <a:p>
            <a:pPr lvl="3" rtl="0"/>
            <a:r>
              <a:rPr lang="es-ES" noProof="1" smtClean="0"/>
              <a:t>Cuarto nivel</a:t>
            </a:r>
          </a:p>
          <a:p>
            <a:pPr lvl="4" rtl="0"/>
            <a:r>
              <a:rPr lang="es-ES" noProof="1" smtClean="0"/>
              <a:t>Quinto nivel</a:t>
            </a:r>
            <a:endParaRPr lang="es-ES" noProof="1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234299C-6D1A-4A0D-82A7-82B373DE8104}" type="datetime1">
              <a:rPr lang="es-ES" noProof="1" dirty="0" smtClean="0"/>
              <a:t>19/05/2020</a:t>
            </a:fld>
            <a:endParaRPr lang="es-ES" noProof="1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s-ES" noProof="1" dirty="0" smtClean="0"/>
              <a:t>‹Nº›</a:t>
            </a:fld>
            <a:endParaRPr lang="es-ES" noProof="1"/>
          </a:p>
        </p:txBody>
      </p:sp>
      <p:sp>
        <p:nvSpPr>
          <p:cNvPr id="8" name="Rectángulo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1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1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rtlCol="0" anchor="ctr">
            <a:noAutofit/>
          </a:bodyPr>
          <a:lstStyle>
            <a:lvl1pPr algn="l">
              <a:defRPr sz="4800">
                <a:solidFill>
                  <a:srgbClr val="D24726"/>
                </a:solidFill>
              </a:defRPr>
            </a:lvl1pPr>
          </a:lstStyle>
          <a:p>
            <a:pPr rtl="0"/>
            <a:r>
              <a:rPr lang="es-ES" noProof="1" smtClean="0"/>
              <a:t>Haga clic para modificar el estilo de título del patrón</a:t>
            </a:r>
            <a:endParaRPr lang="es-ES" noProof="1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rtlCol="0" anchor="ctr">
            <a:normAutofit/>
          </a:bodyPr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es-ES" noProof="1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B9AD628-8F35-4EBE-8419-AE6CE5385CAD}" type="datetime1">
              <a:rPr lang="es-ES" noProof="1" dirty="0" smtClean="0"/>
              <a:t>19/05/2020</a:t>
            </a:fld>
            <a:endParaRPr lang="es-ES" noProof="1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s-ES" noProof="1" dirty="0" smtClean="0"/>
              <a:t>‹Nº›</a:t>
            </a:fld>
            <a:endParaRPr lang="es-ES" noProof="1"/>
          </a:p>
        </p:txBody>
      </p:sp>
      <p:sp>
        <p:nvSpPr>
          <p:cNvPr id="8" name="Rectángulo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1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1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1" smtClean="0"/>
              <a:t>Haga clic para modificar el estilo de título del patrón</a:t>
            </a:r>
            <a:endParaRPr lang="es-ES" noProof="1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noProof="1" smtClean="0"/>
              <a:t>Haga clic para modificar el estilo de texto del patrón</a:t>
            </a:r>
          </a:p>
          <a:p>
            <a:pPr marL="0" lvl="1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noProof="1" smtClean="0"/>
              <a:t>Segundo nivel</a:t>
            </a:r>
          </a:p>
          <a:p>
            <a:pPr marL="0" lvl="2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noProof="1" smtClean="0"/>
              <a:t>Tercer nivel</a:t>
            </a:r>
          </a:p>
          <a:p>
            <a:pPr marL="0" lvl="3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noProof="1" smtClean="0"/>
              <a:t>Cuarto nivel</a:t>
            </a:r>
          </a:p>
          <a:p>
            <a:pPr marL="0" lvl="4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noProof="1" smtClean="0"/>
              <a:t>Quinto nivel</a:t>
            </a:r>
            <a:endParaRPr lang="es-ES" noProof="1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noProof="1" smtClean="0"/>
              <a:t>Haga clic para modificar el estilo de texto del patrón</a:t>
            </a:r>
          </a:p>
          <a:p>
            <a:pPr marL="0" lvl="1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noProof="1" smtClean="0"/>
              <a:t>Segundo nivel</a:t>
            </a:r>
          </a:p>
          <a:p>
            <a:pPr marL="0" lvl="2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noProof="1" smtClean="0"/>
              <a:t>Tercer nivel</a:t>
            </a:r>
          </a:p>
          <a:p>
            <a:pPr marL="0" lvl="3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noProof="1" smtClean="0"/>
              <a:t>Cuarto nivel</a:t>
            </a:r>
          </a:p>
          <a:p>
            <a:pPr marL="0" lvl="4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noProof="1" smtClean="0"/>
              <a:t>Quinto nivel</a:t>
            </a:r>
            <a:endParaRPr lang="es-ES" noProof="1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F21E6C6-DB1B-4E68-8C04-0FB83CF4BD3F}" type="datetime1">
              <a:rPr lang="es-ES" noProof="1" dirty="0" smtClean="0"/>
              <a:t>19/05/2020</a:t>
            </a:fld>
            <a:endParaRPr lang="es-ES" noProof="1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s-ES" noProof="1" dirty="0" smtClean="0"/>
              <a:t>‹Nº›</a:t>
            </a:fld>
            <a:endParaRPr lang="es-ES" noProof="1"/>
          </a:p>
        </p:txBody>
      </p:sp>
      <p:sp>
        <p:nvSpPr>
          <p:cNvPr id="9" name="Rectángulo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1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1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1" smtClean="0"/>
              <a:t>Haga clic para modificar el estilo de título del patrón</a:t>
            </a:r>
            <a:endParaRPr lang="es-ES" noProof="1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1" smtClean="0"/>
              <a:t>Haga clic para modificar el estilo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noProof="1" smtClean="0"/>
              <a:t>Haga clic para modificar el estilo de texto del patrón</a:t>
            </a:r>
          </a:p>
          <a:p>
            <a:pPr marL="0" lvl="1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noProof="1" smtClean="0"/>
              <a:t>Segundo nivel</a:t>
            </a:r>
          </a:p>
          <a:p>
            <a:pPr marL="0" lvl="2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noProof="1" smtClean="0"/>
              <a:t>Tercer nivel</a:t>
            </a:r>
          </a:p>
          <a:p>
            <a:pPr marL="0" lvl="3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noProof="1" smtClean="0"/>
              <a:t>Cuarto nivel</a:t>
            </a:r>
          </a:p>
          <a:p>
            <a:pPr marL="0" lvl="4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noProof="1" smtClean="0"/>
              <a:t>Quinto nivel</a:t>
            </a:r>
            <a:endParaRPr lang="es-ES" noProof="1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1" smtClean="0"/>
              <a:t>Haga clic para modificar el estilo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noProof="1" smtClean="0"/>
              <a:t>Haga clic para modificar el estilo de texto del patrón</a:t>
            </a:r>
          </a:p>
          <a:p>
            <a:pPr marL="0" lvl="1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noProof="1" smtClean="0"/>
              <a:t>Segundo nivel</a:t>
            </a:r>
          </a:p>
          <a:p>
            <a:pPr marL="0" lvl="2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noProof="1" smtClean="0"/>
              <a:t>Tercer nivel</a:t>
            </a:r>
          </a:p>
          <a:p>
            <a:pPr marL="0" lvl="3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noProof="1" smtClean="0"/>
              <a:t>Cuarto nivel</a:t>
            </a:r>
          </a:p>
          <a:p>
            <a:pPr marL="0" lvl="4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noProof="1" smtClean="0"/>
              <a:t>Quinto nivel</a:t>
            </a:r>
            <a:endParaRPr lang="es-ES" noProof="1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D2C42C0-8D89-43E8-8A90-EC018D3752DA}" type="datetime1">
              <a:rPr lang="es-ES" noProof="1" dirty="0" smtClean="0"/>
              <a:t>19/05/2020</a:t>
            </a:fld>
            <a:endParaRPr lang="es-ES" noProof="1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s-ES" noProof="1" dirty="0" smtClean="0"/>
              <a:t>‹Nº›</a:t>
            </a:fld>
            <a:endParaRPr lang="es-ES" noProof="1"/>
          </a:p>
        </p:txBody>
      </p:sp>
      <p:sp>
        <p:nvSpPr>
          <p:cNvPr id="11" name="Rectángulo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1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1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1" smtClean="0"/>
              <a:t>Haga clic para modificar el estilo de título del patrón</a:t>
            </a:r>
            <a:endParaRPr lang="es-ES" noProof="1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C475C31-FC73-4838-834A-2432B97D33D8}" type="datetime1">
              <a:rPr lang="es-ES" noProof="1" dirty="0" smtClean="0"/>
              <a:t>19/05/2020</a:t>
            </a:fld>
            <a:endParaRPr lang="es-ES" noProof="1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s-ES" noProof="1" dirty="0" smtClean="0"/>
              <a:t>‹Nº›</a:t>
            </a:fld>
            <a:endParaRPr lang="es-ES" noProof="1"/>
          </a:p>
        </p:txBody>
      </p:sp>
      <p:sp>
        <p:nvSpPr>
          <p:cNvPr id="7" name="Rectángulo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1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AC76B26-DDFA-49B3-B4FA-493FD33974AF}" type="datetime1">
              <a:rPr lang="es-ES" noProof="1" dirty="0" smtClean="0"/>
              <a:t>19/05/2020</a:t>
            </a:fld>
            <a:endParaRPr lang="es-ES" noProof="1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s-ES" noProof="1" dirty="0" smtClean="0"/>
              <a:t>‹Nº›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1" smtClean="0"/>
              <a:t>Haga clic para modificar el estilo de título del patrón</a:t>
            </a:r>
            <a:endParaRPr lang="es-ES" noProof="1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noProof="1" smtClean="0"/>
              <a:t>Haga clic para modificar el estilo de texto del patrón</a:t>
            </a:r>
          </a:p>
          <a:p>
            <a:pPr marL="0" lvl="1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noProof="1" smtClean="0"/>
              <a:t>Segundo nivel</a:t>
            </a:r>
          </a:p>
          <a:p>
            <a:pPr marL="0" lvl="2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noProof="1" smtClean="0"/>
              <a:t>Tercer nivel</a:t>
            </a:r>
          </a:p>
          <a:p>
            <a:pPr marL="0" lvl="3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noProof="1" smtClean="0"/>
              <a:t>Cuarto nivel</a:t>
            </a:r>
          </a:p>
          <a:p>
            <a:pPr marL="0" lvl="4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noProof="1" smtClean="0"/>
              <a:t>Quinto nivel</a:t>
            </a:r>
            <a:endParaRPr lang="es-ES" noProof="1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1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C534EF3-5C08-4673-B371-47F80F0E89D6}" type="datetime1">
              <a:rPr lang="es-ES" noProof="1" dirty="0" smtClean="0"/>
              <a:t>19/05/2020</a:t>
            </a:fld>
            <a:endParaRPr lang="es-ES" noProof="1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s-ES" noProof="1" dirty="0" smtClean="0"/>
              <a:t>‹Nº›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1" smtClean="0"/>
              <a:t>Haga clic para modificar el estilo de título del patrón</a:t>
            </a:r>
            <a:endParaRPr lang="es-ES" noProof="1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1" smtClean="0"/>
              <a:t>Haga clic en el icono para agregar una imagen</a:t>
            </a:r>
            <a:endParaRPr lang="es-ES" noProof="1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1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9D7F31E-B0A6-495B-BC80-9E784E4A7C46}" type="datetime1">
              <a:rPr lang="es-ES" noProof="1" dirty="0" smtClean="0"/>
              <a:t>19/05/2020</a:t>
            </a:fld>
            <a:endParaRPr lang="es-ES" noProof="1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s-ES" noProof="1" dirty="0" smtClean="0"/>
              <a:t>‹Nº›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1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1"/>
              <a:t>Haga clic para modificar los estilos de texto del patrón</a:t>
            </a:r>
          </a:p>
          <a:p>
            <a:pPr lvl="1" rtl="0"/>
            <a:r>
              <a:rPr lang="es-ES" noProof="1"/>
              <a:t>Segundo nivel</a:t>
            </a:r>
          </a:p>
          <a:p>
            <a:pPr lvl="2" rtl="0"/>
            <a:r>
              <a:rPr lang="es-ES" noProof="1"/>
              <a:t>Tercer nivel</a:t>
            </a:r>
          </a:p>
          <a:p>
            <a:pPr lvl="3" rtl="0"/>
            <a:r>
              <a:rPr lang="es-ES" noProof="1"/>
              <a:t>Cuarto nivel</a:t>
            </a:r>
          </a:p>
          <a:p>
            <a:pPr lvl="4" rtl="0"/>
            <a:r>
              <a:rPr lang="es-ES" noProof="1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FC8FE33D-BB6E-404D-8208-4B89D9301B41}" type="datetime1">
              <a:rPr lang="es-ES" noProof="1" smtClean="0"/>
              <a:t>19/05/2020</a:t>
            </a:fld>
            <a:endParaRPr lang="es-ES" noProof="1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1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es-ES" noProof="1" dirty="0" smtClean="0"/>
              <a:t>‹Nº›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7271327" cy="2387600"/>
          </a:xfrm>
        </p:spPr>
        <p:txBody>
          <a:bodyPr rtlCol="0"/>
          <a:lstStyle/>
          <a:p>
            <a:pPr rtl="0"/>
            <a:r>
              <a:rPr lang="es-ES" noProof="1"/>
              <a:t>Le damos la bienvenida a PowerPoint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fontScale="92500" lnSpcReduction="20000"/>
          </a:bodyPr>
          <a:lstStyle/>
          <a:p>
            <a:pPr rtl="0"/>
            <a:r>
              <a:rPr lang="es-ES" noProof="1"/>
              <a:t>Diseñe y ofrezca presentaciones atractivas con facilidad y confianza.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CuadroTexto 2"/>
          <p:cNvSpPr txBox="1"/>
          <p:nvPr/>
        </p:nvSpPr>
        <p:spPr>
          <a:xfrm>
            <a:off x="1841679" y="2914611"/>
            <a:ext cx="22022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tb_votante</a:t>
            </a:r>
            <a:endParaRPr lang="es-ES" dirty="0" smtClean="0"/>
          </a:p>
          <a:p>
            <a:r>
              <a:rPr lang="es-ES" dirty="0" err="1" smtClean="0"/>
              <a:t>by_dni</a:t>
            </a:r>
            <a:endParaRPr lang="es-ES" dirty="0" smtClean="0"/>
          </a:p>
          <a:p>
            <a:r>
              <a:rPr lang="es-ES" dirty="0" err="1" smtClean="0"/>
              <a:t>by_pin</a:t>
            </a:r>
            <a:endParaRPr lang="es-ES" dirty="0" smtClean="0"/>
          </a:p>
          <a:p>
            <a:r>
              <a:rPr lang="es-ES" dirty="0" err="1" smtClean="0"/>
              <a:t>by_psw</a:t>
            </a:r>
            <a:endParaRPr lang="es-ES" dirty="0" smtClean="0"/>
          </a:p>
          <a:p>
            <a:r>
              <a:rPr lang="es-ES" dirty="0" err="1" smtClean="0"/>
              <a:t>By_parroquia</a:t>
            </a:r>
            <a:endParaRPr lang="es-ES" dirty="0" smtClean="0"/>
          </a:p>
          <a:p>
            <a:r>
              <a:rPr lang="es-ES" dirty="0" err="1" smtClean="0"/>
              <a:t>By_ciudad</a:t>
            </a:r>
            <a:endParaRPr lang="es-ES" dirty="0" smtClean="0"/>
          </a:p>
          <a:p>
            <a:r>
              <a:rPr lang="es-ES" dirty="0" err="1" smtClean="0"/>
              <a:t>By_provincia</a:t>
            </a:r>
            <a:endParaRPr lang="es-ES" dirty="0" smtClean="0"/>
          </a:p>
          <a:p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4970708" y="3026535"/>
            <a:ext cx="20219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Tb_voto</a:t>
            </a:r>
            <a:endParaRPr lang="es-ES" dirty="0" smtClean="0"/>
          </a:p>
          <a:p>
            <a:r>
              <a:rPr lang="es-ES" dirty="0" err="1" smtClean="0"/>
              <a:t>By_dni</a:t>
            </a:r>
            <a:endParaRPr lang="es-ES" dirty="0" smtClean="0"/>
          </a:p>
          <a:p>
            <a:r>
              <a:rPr lang="es-ES" dirty="0" err="1" smtClean="0"/>
              <a:t>By_ele</a:t>
            </a:r>
            <a:endParaRPr lang="es-ES" dirty="0" smtClean="0"/>
          </a:p>
          <a:p>
            <a:r>
              <a:rPr lang="es-ES" dirty="0" err="1" smtClean="0"/>
              <a:t>By_fecha</a:t>
            </a:r>
            <a:endParaRPr lang="es-ES" dirty="0" smtClean="0"/>
          </a:p>
        </p:txBody>
      </p:sp>
      <p:sp>
        <p:nvSpPr>
          <p:cNvPr id="5" name="CuadroTexto 4"/>
          <p:cNvSpPr txBox="1"/>
          <p:nvPr/>
        </p:nvSpPr>
        <p:spPr>
          <a:xfrm>
            <a:off x="2640169" y="1609859"/>
            <a:ext cx="31553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Db_cne_local</a:t>
            </a:r>
            <a:r>
              <a:rPr lang="es-ES" dirty="0" smtClean="0"/>
              <a:t>(aplicación)</a:t>
            </a:r>
          </a:p>
          <a:p>
            <a:r>
              <a:rPr lang="es-ES" dirty="0" err="1" smtClean="0"/>
              <a:t>Db_cne_cloud</a:t>
            </a:r>
            <a:r>
              <a:rPr lang="es-ES" dirty="0" smtClean="0"/>
              <a:t>(</a:t>
            </a:r>
            <a:r>
              <a:rPr lang="es-ES" dirty="0" err="1" smtClean="0"/>
              <a:t>cloud</a:t>
            </a:r>
            <a:r>
              <a:rPr lang="es-ES" dirty="0" smtClean="0"/>
              <a:t>)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1118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CuadroTexto 2"/>
          <p:cNvSpPr txBox="1"/>
          <p:nvPr/>
        </p:nvSpPr>
        <p:spPr>
          <a:xfrm>
            <a:off x="1880315" y="2240924"/>
            <a:ext cx="525458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Tareas pendientes</a:t>
            </a:r>
          </a:p>
          <a:p>
            <a:r>
              <a:rPr lang="es-ES" dirty="0" smtClean="0"/>
              <a:t>Poblado de la tabla</a:t>
            </a:r>
          </a:p>
          <a:p>
            <a:r>
              <a:rPr lang="es-ES" dirty="0" err="1" smtClean="0"/>
              <a:t>Validacion</a:t>
            </a:r>
            <a:r>
              <a:rPr lang="es-ES" dirty="0" smtClean="0"/>
              <a:t> contra tabla</a:t>
            </a:r>
          </a:p>
          <a:p>
            <a:r>
              <a:rPr lang="es-ES" dirty="0" smtClean="0"/>
              <a:t>Diseño </a:t>
            </a:r>
            <a:r>
              <a:rPr lang="es-ES" dirty="0" err="1" smtClean="0"/>
              <a:t>login</a:t>
            </a:r>
            <a:endParaRPr lang="es-ES" dirty="0" smtClean="0"/>
          </a:p>
          <a:p>
            <a:r>
              <a:rPr lang="es-ES" dirty="0" smtClean="0"/>
              <a:t>Diseño voto</a:t>
            </a:r>
          </a:p>
          <a:p>
            <a:r>
              <a:rPr lang="es-ES" dirty="0" smtClean="0"/>
              <a:t>Validaciones voto</a:t>
            </a:r>
          </a:p>
          <a:p>
            <a:r>
              <a:rPr lang="es-ES" dirty="0" err="1" smtClean="0"/>
              <a:t>Migracion</a:t>
            </a:r>
            <a:r>
              <a:rPr lang="es-ES" dirty="0" smtClean="0"/>
              <a:t> de cache a principal</a:t>
            </a:r>
          </a:p>
          <a:p>
            <a:endParaRPr lang="es-ES" dirty="0"/>
          </a:p>
          <a:p>
            <a:r>
              <a:rPr lang="es-ES" dirty="0" smtClean="0"/>
              <a:t>Extra</a:t>
            </a:r>
          </a:p>
          <a:p>
            <a:r>
              <a:rPr lang="es-ES" dirty="0" smtClean="0"/>
              <a:t>Crear un </a:t>
            </a:r>
            <a:r>
              <a:rPr lang="es-ES" dirty="0" err="1" smtClean="0"/>
              <a:t>dashboard</a:t>
            </a:r>
            <a:r>
              <a:rPr lang="es-ES" dirty="0" smtClean="0"/>
              <a:t> de los resultados</a:t>
            </a:r>
          </a:p>
          <a:p>
            <a:r>
              <a:rPr lang="es-ES" dirty="0" err="1" smtClean="0"/>
              <a:t>Codigo</a:t>
            </a:r>
            <a:r>
              <a:rPr lang="es-ES" dirty="0" smtClean="0"/>
              <a:t> </a:t>
            </a:r>
            <a:r>
              <a:rPr lang="es-ES" dirty="0" err="1" smtClean="0"/>
              <a:t>javascript</a:t>
            </a:r>
            <a:r>
              <a:rPr lang="es-ES" dirty="0" smtClean="0"/>
              <a:t> para cifrar claves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40096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6573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904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5919265_TF02923944" id="{D20C65C2-2F2D-48AB-A704-4D34810D78D4}" vid="{9A5A4FBE-12E0-4188-9ECD-0C1BC1B3A6A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1584528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2012-06-20T23:39:00+00:00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TP102923943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843282</LocLastLocAttemptVersionLookup>
    <IsSearchable xmlns="4873beb7-5857-4685-be1f-d57550cc96cc">true</IsSearchable>
    <TemplateTemplateType xmlns="4873beb7-5857-4685-be1f-d57550cc96cc">PowerPoint Template - Slideshow Launch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LocMarketGroupTiers2 xmlns="4873beb7-5857-4685-be1f-d57550cc96cc" xsi:nil="true"/>
    <APAuthor xmlns="4873beb7-5857-4685-be1f-d57550cc96cc">
      <UserInfo>
        <DisplayName>REDMOND\v-sa</DisplayName>
        <AccountId>2467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</documentManagement>
</p:properties>
</file>

<file path=customXml/itemProps1.xml><?xml version="1.0" encoding="utf-8"?>
<ds:datastoreItem xmlns:ds="http://schemas.openxmlformats.org/officeDocument/2006/customXml" ds:itemID="{C3DEC53A-9DF1-4780-BE92-17E971B7A9E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3EE7759-C66F-4EA4-9863-7EBA32518D3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970C04F-E7AC-41AB-9C6D-1B1BB88BFF7F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Le damos la bienvenida a PowerPoint</Template>
  <TotalTime>108</TotalTime>
  <Words>64</Words>
  <Application>Microsoft Office PowerPoint</Application>
  <PresentationFormat>Panorámica</PresentationFormat>
  <Paragraphs>27</Paragraphs>
  <Slides>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Calibri</vt:lpstr>
      <vt:lpstr>Segoe UI</vt:lpstr>
      <vt:lpstr>Segoe UI Light</vt:lpstr>
      <vt:lpstr>WelcomeDoc</vt:lpstr>
      <vt:lpstr>Le damos la bienvenida a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 damos la bienvenida a PowerPoint</dc:title>
  <dc:creator>Vane</dc:creator>
  <cp:keywords/>
  <cp:lastModifiedBy>Douglas</cp:lastModifiedBy>
  <cp:revision>8</cp:revision>
  <dcterms:created xsi:type="dcterms:W3CDTF">2020-05-19T23:53:41Z</dcterms:created>
  <dcterms:modified xsi:type="dcterms:W3CDTF">2020-05-20T05:15:09Z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_TemplateID">
    <vt:lpwstr>TC029239449991</vt:lpwstr>
  </property>
  <property fmtid="{D5CDD505-2E9C-101B-9397-08002B2CF9AE}" pid="4" name="ContentTypeId">
    <vt:lpwstr>0x0101006EDDDB5EE6D98C44930B742096920B300400F5B6D36B3EF94B4E9A635CDF2A18F5B8</vt:lpwstr>
  </property>
  <property fmtid="{D5CDD505-2E9C-101B-9397-08002B2CF9AE}" pid="5" name="FeatureTags">
    <vt:lpwstr/>
  </property>
  <property fmtid="{D5CDD505-2E9C-101B-9397-08002B2CF9AE}" pid="6" name="LocalizationTags">
    <vt:lpwstr/>
  </property>
  <property fmtid="{D5CDD505-2E9C-101B-9397-08002B2CF9AE}" pid="7" name="ScenarioTags">
    <vt:lpwstr/>
  </property>
  <property fmtid="{D5CDD505-2E9C-101B-9397-08002B2CF9AE}" pid="8" name="CampaignTags">
    <vt:lpwstr/>
  </property>
</Properties>
</file>