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0" r:id="rId6"/>
    <p:sldId id="264" r:id="rId7"/>
    <p:sldId id="265" r:id="rId8"/>
    <p:sldId id="259"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10"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52:15.766" idx="6">
    <p:pos x="10" y="10"/>
    <p:text>En lugar de construir otra base de datos similar a SQL, IDB es una base de datos orientada a objetos escrita en JavaScript. Es un sistema de almacenamiento de valor clave y permite características de bases de datos más sofisticadas como la indexación y la creación de múltiples tiendas.</p:text>
    <p:extLst>
      <p:ext uri="{C676402C-5697-4E1C-873F-D02D1690AC5C}">
        <p15:threadingInfo xmlns:p15="http://schemas.microsoft.com/office/powerpoint/2012/main" timeZoneBias="300"/>
      </p:ext>
    </p:extLst>
  </p:cm>
  <p:cm authorId="1" dt="2020-05-21T19:54:15.254" idx="7">
    <p:pos x="10" y="146"/>
    <p:text>Una de las ventajas de IndexDB: es que las consultas de lectura única limitan el rendimiento. Al iterar a través de una lista de consultas, cada iteración abre y cierra una conexión IndexedDB. Esto no aprovecha el hecho de que IndexedDB puede recibir múltiples conexiones, lo que significa que las consultas independientes se pueden ejecutar simultáneamente.</p:text>
    <p:extLst>
      <p:ext uri="{C676402C-5697-4E1C-873F-D02D1690AC5C}">
        <p15:threadingInfo xmlns:p15="http://schemas.microsoft.com/office/powerpoint/2012/main" timeZoneBias="300">
          <p15:parentCm authorId="1" idx="6"/>
        </p15:threadingInfo>
      </p:ext>
    </p:extLst>
  </p:cm>
  <p:cm authorId="1" dt="2020-05-21T19:55:03.336" idx="8">
    <p:pos x="10" y="282"/>
    <p:text>Por lo tanto, es posible ejecutar consultas en paralelo, pero es importante asegurarse de que todas se completen secuencialmente</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1T19:56:28.548" idx="9">
    <p:pos x="10" y="10"/>
    <p:text>Una API orientada al desarrollador es posible una vez que se abordan estos desafíos. Para todas estas operaciones dentro de turtleDB, los desarrolladores pueden simplemente abrir sus navegadores, configurar una base de datos y comenzar a interactuar con el BID. Ya no necesitan preocuparse por tareas como abrir y cerrar conexiones a BID, crear una tienda, configurar controladores de éxito y onerror para operaciones básicas, o controlar el flujo de operaciones asincrónicas.</p:text>
    <p:extLst>
      <p:ext uri="{C676402C-5697-4E1C-873F-D02D1690AC5C}">
        <p15:threadingInfo xmlns:p15="http://schemas.microsoft.com/office/powerpoint/2012/main" timeZoneBias="300"/>
      </p:ext>
    </p:extLst>
  </p:cm>
  <p:cm authorId="1" dt="2020-05-21T19:58:10.662" idx="10">
    <p:pos x="146" y="146"/>
    <p:text>El diseño de turtleDB consta de dos módulos. El primero es un adaptador IDB que contiene todo el código nativo para interactuar con IDB. La otra es una API pública y amigable para el desarrollador que se comunica con el adaptador IDB. En resumen, un desarrollador puede interactuar con BID sin tener que escribir una sola línea de código específico de BID.</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21T19:40:35.634" idx="4">
    <p:pos x="10" y="10"/>
    <p:text>turtleDB usa un protocolo HTTP. El uso de una serie de ciclos de solicitud-respuesta HTTP para ambas direcciones de sincronización permite que la lógica de la aplicación se organice en una serie de solicitudes GET y POST que se ven muy similares para cada dirección, y abstrae el proceso de sincronización por encima de los detalles de trabajar con IndexedDB o MongoDB . Los clientes que ejecutan turtleDB realizan solicitudes HTTP utilizando la biblioteca axios ; el servidor usa Express como enrutador para manejar estas solicitudes.</p:text>
    <p:extLst>
      <p:ext uri="{C676402C-5697-4E1C-873F-D02D1690AC5C}">
        <p15:threadingInfo xmlns:p15="http://schemas.microsoft.com/office/powerpoint/2012/main" timeZoneBias="300"/>
      </p:ext>
    </p:extLst>
  </p:cm>
  <p:cm authorId="1" dt="2020-05-21T19:49:28.051" idx="5">
    <p:pos x="146" y="146"/>
    <p:text>turtleDB utiliza puntos de control basados ​​en las claves primarias de la base de datos para garantizar que los clientes y el servidor solo compartan nuevos cambios en una sesión de sincronización.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21/05/2020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21/05/2020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21/05/2020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21/05/2020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21/05/2020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21/05/2020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un Sistema de Voto Electrónico </a:t>
            </a:r>
            <a:r>
              <a:rPr lang="es-ES" sz="4000" dirty="0"/>
              <a:t>U</a:t>
            </a:r>
            <a:r>
              <a:rPr lang="es-ES" sz="4000" dirty="0" smtClean="0"/>
              <a:t>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a:t>
            </a:r>
            <a:r>
              <a:rPr lang="es-ES"/>
              <a:t>voto </a:t>
            </a:r>
            <a:r>
              <a:rPr lang="es-ES" smtClean="0"/>
              <a:t>electrónico </a:t>
            </a:r>
            <a:r>
              <a:rPr lang="es-ES" dirty="0"/>
              <a:t>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Desarrollo </a:t>
            </a:r>
            <a:endParaRPr lang="es-ES" dirty="0"/>
          </a:p>
        </p:txBody>
      </p:sp>
      <p:sp>
        <p:nvSpPr>
          <p:cNvPr id="4" name="Marcador de contenido 3"/>
          <p:cNvSpPr>
            <a:spLocks noGrp="1"/>
          </p:cNvSpPr>
          <p:nvPr>
            <p:ph idx="1"/>
          </p:nvPr>
        </p:nvSpPr>
        <p:spPr/>
        <p:txBody>
          <a:bodyPr/>
          <a:lstStyle/>
          <a:p>
            <a:endParaRPr lang="es-ES"/>
          </a:p>
        </p:txBody>
      </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TurtleDB como </a:t>
            </a:r>
            <a:r>
              <a:rPr lang="es-ES" dirty="0" smtClean="0"/>
              <a:t>Tecnología principal</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Operatividad en modo OFFLINE</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Rendimiento de </a:t>
            </a:r>
            <a:r>
              <a:rPr lang="es-ES" dirty="0" err="1"/>
              <a:t>IndexedDB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33562" y="2758075"/>
            <a:ext cx="8524874" cy="3308293"/>
          </a:xfrm>
          <a:prstGeom prst="rect">
            <a:avLst/>
          </a:prstGeom>
        </p:spPr>
      </p:pic>
    </p:spTree>
    <p:extLst>
      <p:ext uri="{BB962C8B-B14F-4D97-AF65-F5344CB8AC3E}">
        <p14:creationId xmlns:p14="http://schemas.microsoft.com/office/powerpoint/2010/main" val="332389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desarrollador de </a:t>
            </a:r>
            <a:r>
              <a:rPr lang="es-ES" dirty="0" err="1"/>
              <a:t>turtleDB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7975" y="2686050"/>
            <a:ext cx="7239000" cy="2381250"/>
          </a:xfrm>
          <a:prstGeom prst="rect">
            <a:avLst/>
          </a:prstGeom>
        </p:spPr>
      </p:pic>
    </p:spTree>
    <p:extLst>
      <p:ext uri="{BB962C8B-B14F-4D97-AF65-F5344CB8AC3E}">
        <p14:creationId xmlns:p14="http://schemas.microsoft.com/office/powerpoint/2010/main" val="385445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DEMO: PANTALLAS</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50988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278</TotalTime>
  <Words>236</Words>
  <Application>Microsoft Office PowerPoint</Application>
  <PresentationFormat>Panorámica</PresentationFormat>
  <Paragraphs>16</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Garamond</vt:lpstr>
      <vt:lpstr>Orgánico</vt:lpstr>
      <vt:lpstr>Demo de un Sistema de Voto Electrónico Universitario usando TURTLE DB</vt:lpstr>
      <vt:lpstr>Antecedentes</vt:lpstr>
      <vt:lpstr>Desarrollo </vt:lpstr>
      <vt:lpstr>TurtleDB como Tecnología principal</vt:lpstr>
      <vt:lpstr>Operatividad en modo OFFLINE</vt:lpstr>
      <vt:lpstr>Rendimiento de IndexedDB</vt:lpstr>
      <vt:lpstr>API de desarrollador de turtleDB</vt:lpstr>
      <vt:lpstr>Modelo de sincronización</vt:lpstr>
      <vt:lpstr>DEMO: PANTALLAS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Douglas</cp:lastModifiedBy>
  <cp:revision>15</cp:revision>
  <dcterms:created xsi:type="dcterms:W3CDTF">2020-05-21T21:41:54Z</dcterms:created>
  <dcterms:modified xsi:type="dcterms:W3CDTF">2020-05-22T02:20:51Z</dcterms:modified>
</cp:coreProperties>
</file>