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539552" y="915566"/>
            <a:ext cx="7888800" cy="123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3200" dirty="0"/>
          </a:p>
        </p:txBody>
      </p:sp>
      <p:sp>
        <p:nvSpPr>
          <p:cNvPr id="3" name="Google Shape;343;p34"/>
          <p:cNvSpPr txBox="1">
            <a:spLocks/>
          </p:cNvSpPr>
          <p:nvPr/>
        </p:nvSpPr>
        <p:spPr>
          <a:xfrm>
            <a:off x="1115616" y="3219822"/>
            <a:ext cx="5080488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Grupo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#2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Omar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Morejón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Cristhian</a:t>
            </a:r>
            <a:r>
              <a:rPr lang="es-E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Florencia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Christian Apolinario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Jajayra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Castillo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 PROPUESTA</a:t>
            </a: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717172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7" y="2485042"/>
            <a:ext cx="1357272" cy="731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0" y="2579510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7" y="321690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72" y="1921109"/>
            <a:ext cx="2235338" cy="1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899591" y="113175"/>
            <a:ext cx="7434783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>
                <a:solidFill>
                  <a:schemeClr val="bg1"/>
                </a:solidFill>
              </a:rPr>
              <a:t>ESQUEMA DE </a:t>
            </a:r>
            <a:r>
              <a:rPr lang="es-EC" dirty="0" smtClean="0">
                <a:solidFill>
                  <a:schemeClr val="bg1"/>
                </a:solidFill>
              </a:rPr>
              <a:t>FUNCIOAMIENTO </a:t>
            </a:r>
            <a:r>
              <a:rPr lang="es-EC" dirty="0">
                <a:solidFill>
                  <a:schemeClr val="bg1"/>
                </a:solidFill>
              </a:rPr>
              <a:t>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59582"/>
            <a:ext cx="7524750" cy="3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29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Montserrat</vt:lpstr>
      <vt:lpstr>PT Serif</vt:lpstr>
      <vt:lpstr>Trebuchet MS</vt:lpstr>
      <vt:lpstr>Tw Cen MT</vt:lpstr>
      <vt:lpstr>Circuito</vt:lpstr>
      <vt:lpstr>Presentación de PowerPoint</vt:lpstr>
      <vt:lpstr>PROBLEMA</vt:lpstr>
      <vt:lpstr>SOLUCION PROPUESTA</vt:lpstr>
      <vt:lpstr>ESQUEMA DE FUNCIOAMIENTO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Omar Morejon</dc:creator>
  <cp:lastModifiedBy>Christian Brunis</cp:lastModifiedBy>
  <cp:revision>52</cp:revision>
  <dcterms:modified xsi:type="dcterms:W3CDTF">2020-05-23T19:01:20Z</dcterms:modified>
</cp:coreProperties>
</file>