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  <p:sldMasterId id="2147483670" r:id="rId3"/>
  </p:sldMasterIdLst>
  <p:notesMasterIdLst>
    <p:notesMasterId r:id="rId13"/>
  </p:notesMasterIdLst>
  <p:sldIdLst>
    <p:sldId id="256" r:id="rId4"/>
    <p:sldId id="294" r:id="rId5"/>
    <p:sldId id="296" r:id="rId6"/>
    <p:sldId id="297" r:id="rId7"/>
    <p:sldId id="303" r:id="rId8"/>
    <p:sldId id="300" r:id="rId9"/>
    <p:sldId id="301" r:id="rId10"/>
    <p:sldId id="302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25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6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19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375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3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08669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150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19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308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835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63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8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06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5419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726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1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4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0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>
                <a:solidFill>
                  <a:srgbClr val="8F7B87"/>
                </a:solidFill>
              </a:rPr>
              <a:pPr/>
              <a:t>‹Nº›</a:t>
            </a:fld>
            <a:endParaRPr>
              <a:solidFill>
                <a:srgbClr val="8F7B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169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5" r:id="rId5"/>
    <p:sldLayoutId id="2147483666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414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9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91596" y="1779662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dirty="0"/>
              <a:t>Desarrollo de un Software de Agenda Telefónica Multiempresa en la nube a través de la arquitectura distribuida de Amazon </a:t>
            </a:r>
            <a:r>
              <a:rPr lang="es-EC" sz="3200" dirty="0" err="1"/>
              <a:t>DynamoDB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3347864" y="3507854"/>
            <a:ext cx="2376264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Andrés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Macancela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En base al estudio realizado en una de las empresas de supermercados más importantes del Ecuador hemos detectado que existe una problemática en cuanto a los servicios web internos que se encuentran en producción, como lo es, la Agenda Telefónica, la cual presenta lentitud durante la búsqueda de contactos de la compañía. 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Además, no existe una aplicación interna que permita al personal de Sistemas de la organización administrar de forma sencilla las operaciones de agregación, modificación o eliminación de registros internos en la Base de Datos local, razón por la cual, la información de contactos en la agenda se vuelve inconsistente. </a:t>
            </a: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Por otro lado, se incrementa la carga administrativa al DBA de la compañía debido a que el soporte de Nivel 1 de la organización carece de conocimientos para ejecutar sentencias SQL que actualicen la Base de Datos local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-EC" dirty="0" err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Workbench</a:t>
            </a:r>
            <a:r>
              <a:rPr lang="es-EC" dirty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C" sz="1600" dirty="0"/>
              <a:t>Optimizar el servicio de la Agenda Telefónica de la organización a fin de mejorar la experiencia y satisfacción de los usuarios finales.</a:t>
            </a:r>
          </a:p>
        </p:txBody>
      </p:sp>
    </p:spTree>
    <p:extLst>
      <p:ext uri="{BB962C8B-B14F-4D97-AF65-F5344CB8AC3E}">
        <p14:creationId xmlns:p14="http://schemas.microsoft.com/office/powerpoint/2010/main" val="142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PROPUESTA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DF01B07-6E7D-4B75-9AF9-B9014C902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5" t="7747" r="2245"/>
          <a:stretch/>
        </p:blipFill>
        <p:spPr>
          <a:xfrm>
            <a:off x="3914470" y="1851670"/>
            <a:ext cx="4839992" cy="2185470"/>
          </a:xfrm>
          <a:prstGeom prst="rect">
            <a:avLst/>
          </a:prstGeom>
        </p:spPr>
      </p:pic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06484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311" y="2550349"/>
            <a:ext cx="1278610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225738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ESQUEMA DE FUNCIONAMIENTO 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FB81E0B-EFEB-43BF-87E1-C854B277AD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" b="4608"/>
          <a:stretch/>
        </p:blipFill>
        <p:spPr bwMode="auto">
          <a:xfrm>
            <a:off x="710932" y="970575"/>
            <a:ext cx="7344815" cy="340137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body" idx="4294967295"/>
          </p:nvPr>
        </p:nvSpPr>
        <p:spPr>
          <a:xfrm>
            <a:off x="119183" y="4299941"/>
            <a:ext cx="8856984" cy="58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de Usuario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25" y="4371950"/>
            <a:ext cx="4547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9" name="Google Shape;329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3EFEA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F3EFEA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35611" t="31297" r="35691" b="7594"/>
          <a:stretch/>
        </p:blipFill>
        <p:spPr>
          <a:xfrm>
            <a:off x="119183" y="99832"/>
            <a:ext cx="3516713" cy="42101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5172" t="10626" r="40591" b="4721"/>
          <a:stretch/>
        </p:blipFill>
        <p:spPr>
          <a:xfrm>
            <a:off x="4189996" y="99832"/>
            <a:ext cx="4786171" cy="42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body" idx="4294967295"/>
          </p:nvPr>
        </p:nvSpPr>
        <p:spPr>
          <a:xfrm>
            <a:off x="119183" y="4299941"/>
            <a:ext cx="8856984" cy="58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800" b="1" dirty="0">
                <a:solidFill>
                  <a:srgbClr val="FFFFFF"/>
                </a:solidFill>
                <a:latin typeface="Montserrat"/>
                <a:sym typeface="Montserrat"/>
              </a:rPr>
              <a:t>Inicio de Sesión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25" y="4371950"/>
            <a:ext cx="4547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9" name="Google Shape;329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3EFEA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3EFEA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35611" t="31297" r="35611" b="23422"/>
          <a:stretch/>
        </p:blipFill>
        <p:spPr>
          <a:xfrm>
            <a:off x="184590" y="120327"/>
            <a:ext cx="4178468" cy="41436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5171" t="10625" r="42252" b="2751"/>
          <a:stretch/>
        </p:blipFill>
        <p:spPr>
          <a:xfrm>
            <a:off x="4502952" y="120327"/>
            <a:ext cx="4473215" cy="41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body" idx="4294967295"/>
          </p:nvPr>
        </p:nvSpPr>
        <p:spPr>
          <a:xfrm>
            <a:off x="119183" y="4299941"/>
            <a:ext cx="8856984" cy="58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C" sz="1800" b="1" dirty="0">
                <a:solidFill>
                  <a:srgbClr val="FFFFFF"/>
                </a:solidFill>
                <a:latin typeface="Montserrat"/>
                <a:sym typeface="Montserrat"/>
              </a:rPr>
              <a:t>Consultar Agenda Telefónica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25" y="4371950"/>
            <a:ext cx="4547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9" name="Google Shape;329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F3EFEA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3EFEA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3579" r="1297"/>
          <a:stretch/>
        </p:blipFill>
        <p:spPr>
          <a:xfrm>
            <a:off x="376484" y="157215"/>
            <a:ext cx="8342381" cy="41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2594050" y="2449744"/>
            <a:ext cx="5864100" cy="1058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Agenda Telefonica con Amazon DynamoDB</a:t>
            </a:r>
            <a:endParaRPr dirty="0"/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909454" y="1111064"/>
            <a:ext cx="888022" cy="770150"/>
            <a:chOff x="3927500" y="301425"/>
            <a:chExt cx="461550" cy="411625"/>
          </a:xfrm>
        </p:grpSpPr>
        <p:sp>
          <p:nvSpPr>
            <p:cNvPr id="104" name="Google Shape;104;p1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4294967295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" name="3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84" y="874945"/>
            <a:ext cx="1477831" cy="13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70808"/>
      </p:ext>
    </p:extLst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243</Words>
  <Application>Microsoft Office PowerPoint</Application>
  <PresentationFormat>Presentación en pantalla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Montserrat</vt:lpstr>
      <vt:lpstr>PT Serif</vt:lpstr>
      <vt:lpstr>Beatrice template</vt:lpstr>
      <vt:lpstr>1_Beatrice template</vt:lpstr>
      <vt:lpstr>2_Beatrice template</vt:lpstr>
      <vt:lpstr>Desarrollo de un Software de Agenda Telefónica Multiempresa en la nube a través de la arquitectura distribuida de Amazon DynamoDB</vt:lpstr>
      <vt:lpstr>PROBLEMA</vt:lpstr>
      <vt:lpstr>OBJETIVO GENERAL</vt:lpstr>
      <vt:lpstr>SOLUCION PROPUESTA</vt:lpstr>
      <vt:lpstr>ESQUEMA DE FUNCIONAMIENTO DE LA PROPUESTA</vt:lpstr>
      <vt:lpstr>Presentación de PowerPoint</vt:lpstr>
      <vt:lpstr>Presentación de PowerPoint</vt:lpstr>
      <vt:lpstr>Presentación de PowerPoint</vt:lpstr>
      <vt:lpstr>Demo Agenda Telefonica con Amazon DynamoDB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Omar Morejon</cp:lastModifiedBy>
  <cp:revision>42</cp:revision>
  <dcterms:modified xsi:type="dcterms:W3CDTF">2020-05-22T23:13:11Z</dcterms:modified>
</cp:coreProperties>
</file>