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65" r:id="rId6"/>
    <p:sldId id="266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65"/>
            <p14:sldId id="266"/>
          </p14:sldIdLst>
        </p14:section>
        <p14:section name="Diseñar, impresionar y trabajar de manera conjunta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8:14:26.162" v="73" actId="27636"/>
      <pc:docMkLst>
        <pc:docMk/>
      </pc:docMkLst>
      <pc:sldChg chg="modSp mod modNotes">
        <pc:chgData name="Fake Test User" userId="SID-0" providerId="Test" clId="FakeClientId" dt="2019-08-02T10:17:04.170" v="65" actId="790"/>
        <pc:sldMkLst>
          <pc:docMk/>
          <pc:sldMk cId="2471807738" sldId="256"/>
        </pc:sldMkLst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10:16:03.485" v="61" actId="20577"/>
        <pc:sldMkLst>
          <pc:docMk/>
          <pc:sldMk cId="1328676004" sldId="257"/>
        </pc:sldMkLst>
        <pc:spChg chg="mod">
          <ac:chgData name="Fake Test User" userId="SID-0" providerId="Test" clId="FakeClientId" dt="2019-08-02T03:32:57.704" v="48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10:16:03.485" v="61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3:33:03.422" v="55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3:31:02.115" v="43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3:31:20.286" v="44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3:32:42.485" v="47" actId="790"/>
        <pc:sldMkLst>
          <pc:docMk/>
          <pc:sldMk cId="2090733893" sldId="262"/>
        </pc:sldMkLst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3:30:07.239" v="41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3:30:29.098" v="42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3:29:46.990" v="40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5T03:52:20.258" v="70" actId="115"/>
        <pc:sldMkLst>
          <pc:docMk/>
          <pc:sldMk cId="2317502127" sldId="263"/>
        </pc:sldMkLst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5T08:14:26.162" v="73" actId="27636"/>
        <pc:sldMkLst>
          <pc:docMk/>
          <pc:sldMk cId="1531532291" sldId="264"/>
        </pc:sldMkLst>
        <pc:spChg chg="mod">
          <ac:chgData name="Fake Test User" userId="SID-0" providerId="Test" clId="FakeClientId" dt="2019-08-02T03:33:23.218" v="56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5T08:14:26.162" v="73" actId="27636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3:31:40.363" v="45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2T03:23:48.414" v="3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3:19:12.538" v="13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44.224" v="14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58.504" v="15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15.032" v="2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26.187" v="2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49.248" v="2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02.310" v="2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34.574" v="25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59.714" v="2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31.884" v="2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48.414" v="3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5F8A9B1-1372-4D6E-BDB5-6E27FD94B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48937DA-465D-4391-AF36-F9521626C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BC0C-7BEC-4554-B2BB-73ABAC21F543}" type="datetime1">
              <a:rPr lang="es-ES" noProof="1" smtClean="0"/>
              <a:t>20/05/2020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5350386-CB2E-4296-9A33-272CACAED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AC94D2B-9DEC-4036-8D64-0D156A1A3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8D2D-B852-4E89-B9A6-25A67F389DD5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92143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4280-5B8B-4C89-9515-2EAC87078B59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 smtClean="0"/>
              <a:t>Haga clic para modificar el estilo de subtítulo del patrón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D0EB7-F1CE-47C5-8434-1950EAF2DC1B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CE11-4F4D-4E86-85BA-336394E54FDC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3654-1914-4A9D-9E5D-2B067958BADB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4299C-6D1A-4A0D-82A7-82B373DE8104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AD628-8F35-4EBE-8419-AE6CE5385CAD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1E6C6-DB1B-4E68-8C04-0FB83CF4BD3F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42C0-8D89-43E8-8A90-EC018D3752DA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75C31-FC73-4838-834A-2432B97D33D8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76B26-DDFA-49B3-B4FA-493FD33974AF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34EF3-5C08-4673-B371-47F80F0E89D6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1" smtClean="0"/>
              <a:t>Haga clic en el icono para agregar una imagen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7F31E-B0A6-495B-BC80-9E784E4A7C46}" type="datetime1">
              <a:rPr lang="es-ES" noProof="1" dirty="0" smtClean="0"/>
              <a:t>20/05/2020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8FE33D-BB6E-404D-8208-4B89D9301B41}" type="datetime1">
              <a:rPr lang="es-ES" noProof="1" smtClean="0"/>
              <a:t>20/05/2020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7271327" cy="2387600"/>
          </a:xfrm>
        </p:spPr>
        <p:txBody>
          <a:bodyPr rtlCol="0"/>
          <a:lstStyle/>
          <a:p>
            <a:pPr rtl="0"/>
            <a:r>
              <a:rPr lang="es-ES" noProof="1"/>
              <a:t>Le damos la bienvenida a PowerPoint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s-ES" noProof="1"/>
              <a:t>Diseñe y ofrezca presentaciones atractivas con facilidad y confianza.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841679" y="2914611"/>
            <a:ext cx="220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tb_votante</a:t>
            </a:r>
            <a:endParaRPr lang="es-ES" dirty="0" smtClean="0"/>
          </a:p>
          <a:p>
            <a:r>
              <a:rPr lang="es-ES" dirty="0" err="1" smtClean="0"/>
              <a:t>by_dni</a:t>
            </a:r>
            <a:endParaRPr lang="es-ES" dirty="0" smtClean="0"/>
          </a:p>
          <a:p>
            <a:r>
              <a:rPr lang="es-ES" dirty="0" err="1" smtClean="0"/>
              <a:t>by_pin</a:t>
            </a:r>
            <a:endParaRPr lang="es-ES" dirty="0" smtClean="0"/>
          </a:p>
          <a:p>
            <a:r>
              <a:rPr lang="es-ES" dirty="0" err="1" smtClean="0"/>
              <a:t>by_psw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983587" y="3026535"/>
            <a:ext cx="202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Tb_voto</a:t>
            </a:r>
            <a:endParaRPr lang="es-ES" dirty="0" smtClean="0"/>
          </a:p>
          <a:p>
            <a:r>
              <a:rPr lang="es-ES" dirty="0" err="1" smtClean="0"/>
              <a:t>By_cod_preg</a:t>
            </a:r>
            <a:endParaRPr lang="es-ES" dirty="0" smtClean="0"/>
          </a:p>
          <a:p>
            <a:r>
              <a:rPr lang="es-ES" dirty="0" err="1" smtClean="0"/>
              <a:t>By_dni</a:t>
            </a:r>
            <a:endParaRPr lang="es-ES" dirty="0" smtClean="0"/>
          </a:p>
          <a:p>
            <a:r>
              <a:rPr lang="es-ES" dirty="0" err="1" smtClean="0"/>
              <a:t>By_ele</a:t>
            </a:r>
            <a:endParaRPr lang="es-ES" dirty="0" smtClean="0"/>
          </a:p>
          <a:p>
            <a:r>
              <a:rPr lang="es-ES" dirty="0" err="1" smtClean="0"/>
              <a:t>By_fecha</a:t>
            </a:r>
            <a:endParaRPr lang="es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640169" y="1609859"/>
            <a:ext cx="3155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Db_cne_local</a:t>
            </a:r>
            <a:r>
              <a:rPr lang="es-ES" dirty="0" smtClean="0"/>
              <a:t>(aplicación)</a:t>
            </a:r>
          </a:p>
          <a:p>
            <a:r>
              <a:rPr lang="es-ES" dirty="0" err="1" smtClean="0"/>
              <a:t>Db_cne_cloud</a:t>
            </a:r>
            <a:r>
              <a:rPr lang="es-ES" dirty="0" smtClean="0"/>
              <a:t>(</a:t>
            </a:r>
            <a:r>
              <a:rPr lang="es-ES" dirty="0" err="1" smtClean="0"/>
              <a:t>cloud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18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880315" y="2240924"/>
            <a:ext cx="5254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Tareas pendientes</a:t>
            </a:r>
          </a:p>
          <a:p>
            <a:r>
              <a:rPr lang="es-ES" dirty="0" smtClean="0"/>
              <a:t>Poblado de la tabla</a:t>
            </a:r>
          </a:p>
          <a:p>
            <a:r>
              <a:rPr lang="es-ES" dirty="0" err="1" smtClean="0"/>
              <a:t>Validacion</a:t>
            </a:r>
            <a:r>
              <a:rPr lang="es-ES" dirty="0" smtClean="0"/>
              <a:t> contra tabla(ingreso)</a:t>
            </a:r>
          </a:p>
          <a:p>
            <a:r>
              <a:rPr lang="es-ES" dirty="0" smtClean="0"/>
              <a:t>Diseño </a:t>
            </a:r>
            <a:r>
              <a:rPr lang="es-ES" dirty="0" err="1" smtClean="0"/>
              <a:t>login</a:t>
            </a:r>
            <a:endParaRPr lang="es-ES" dirty="0" smtClean="0"/>
          </a:p>
          <a:p>
            <a:r>
              <a:rPr lang="es-ES" dirty="0" smtClean="0"/>
              <a:t>Diseño voto</a:t>
            </a:r>
          </a:p>
          <a:p>
            <a:r>
              <a:rPr lang="es-ES" dirty="0" smtClean="0"/>
              <a:t>Validaciones voto(marcar - estilo)</a:t>
            </a:r>
          </a:p>
          <a:p>
            <a:r>
              <a:rPr lang="es-ES" dirty="0" err="1" smtClean="0"/>
              <a:t>Migracion</a:t>
            </a:r>
            <a:r>
              <a:rPr lang="es-ES" dirty="0" smtClean="0"/>
              <a:t> de cache a principal</a:t>
            </a:r>
          </a:p>
          <a:p>
            <a:endParaRPr lang="es-ES" dirty="0"/>
          </a:p>
          <a:p>
            <a:r>
              <a:rPr lang="es-ES" dirty="0" smtClean="0"/>
              <a:t>Extra</a:t>
            </a:r>
          </a:p>
          <a:p>
            <a:r>
              <a:rPr lang="es-ES" dirty="0" smtClean="0"/>
              <a:t>Crear un </a:t>
            </a:r>
            <a:r>
              <a:rPr lang="es-ES" dirty="0" err="1" smtClean="0"/>
              <a:t>dashboard</a:t>
            </a:r>
            <a:r>
              <a:rPr lang="es-ES" dirty="0" smtClean="0"/>
              <a:t> de los resultados</a:t>
            </a:r>
          </a:p>
          <a:p>
            <a:r>
              <a:rPr lang="es-ES" dirty="0" err="1" smtClean="0"/>
              <a:t>Codigo</a:t>
            </a:r>
            <a:r>
              <a:rPr lang="es-ES" dirty="0" smtClean="0"/>
              <a:t> </a:t>
            </a:r>
            <a:r>
              <a:rPr lang="es-ES" dirty="0" err="1" smtClean="0"/>
              <a:t>javascript</a:t>
            </a:r>
            <a:r>
              <a:rPr lang="es-ES" dirty="0" smtClean="0"/>
              <a:t> para cifrar claves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09645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65_TF02923944" id="{D20C65C2-2F2D-48AB-A704-4D34810D78D4}" vid="{9A5A4FBE-12E0-4188-9ECD-0C1BC1B3A6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</Template>
  <TotalTime>32</TotalTime>
  <Words>66</Words>
  <Application>Microsoft Office PowerPoint</Application>
  <PresentationFormat>Panorámica</PresentationFormat>
  <Paragraphs>25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Le damos la bienvenida a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damos la bienvenida a PowerPoint</dc:title>
  <dc:creator>Vane</dc:creator>
  <cp:keywords/>
  <cp:lastModifiedBy>Vane</cp:lastModifiedBy>
  <cp:revision>8</cp:revision>
  <dcterms:created xsi:type="dcterms:W3CDTF">2020-05-19T23:53:41Z</dcterms:created>
  <dcterms:modified xsi:type="dcterms:W3CDTF">2020-05-20T05:02:05Z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