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0" r:id="rId2"/>
    <p:sldId id="276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738" y="0"/>
      </p:cViewPr>
      <p:guideLst>
        <p:guide orient="horz" pos="2160"/>
        <p:guide pos="3840"/>
        <p:guide orient="horz" pos="3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D325D1-81DF-45D1-8E1A-D3725864B17F}" type="datetime1">
              <a:rPr lang="es-ES" smtClean="0"/>
              <a:t>14/11/2018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B13D17-9E25-44E1-B8B3-62759E93251F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19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8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75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48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ángulo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6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7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1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ángulo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1" name="Rectángulo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5" name="Forma libre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Forma libre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Forma libre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Forma libre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Forma libre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0" name="Rectángulo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9" name="Rectángulo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47" name="Rectángulo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posición de imagen 7" descr="Marcador de posición vacío para agregar una imagen. Haga clic en el marcador de posición y seleccione la imagen que quiera agrega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es-ES" noProof="0" dirty="0" smtClean="0"/>
              <a:t>Inserte la foto del producto aquí.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7BF30D4E-280F-4C00-8C7E-4699C5C71E32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8C025-CDEA-41F6-B679-555BF9E2513D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B7462-D3FE-48FB-861C-97186F63B015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29A76-8886-4649-BA89-8B073DA27D79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10B65-6520-4FDD-ABCF-32310F99FEF2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contenido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04E6D-F9BC-474E-8EBD-CF0863509F54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89600" y="2316009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2000" y="2316010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D4C90-8986-4A92-A912-724AE3168C37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99A5D-B69F-4BAF-87DA-6CC1784EB110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D3856-5DB5-4113-8260-CF958E31DBF0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4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0" name="Rectángulo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7" name="Forma libre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Forma libre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Forma libre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Forma libre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7" name="Rectángulo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8" name="Rectángulo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1" name="Rectángulo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9EB2A-7DB6-402B-AF32-4D59AE4B5144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ángulo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8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9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6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7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8" name="Rectángulo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9" name="Rectángulo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80" name="Rectángulo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6" name="Forma libre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Forma libre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Hexágono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Hexágono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2" name="Hexágono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3" name="Forma libre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4" name="Forma libre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94" name="Rectángulo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1" name="Rectángulo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2" name="Rectángulo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5" name="Rectángulo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5DBFE-8634-413D-88F4-99D77E75249B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ángulo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5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2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ángulo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1" name="Rectángulo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2" name="Rectángulo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ángulo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8" name="Rectángulo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9" name="Rectángulo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104" name="Rectángulo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5" name="Rectángulo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6" name="Rectángulo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4" name="Forma libre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5" name="Forma libre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6" name="Forma libre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Hexágono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Forma libre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Hexágono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5" name="Hexágono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6" name="Hexágono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7" name="Hexágono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8" name="Hexágono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9" name="Forma libre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0" name="Forma libre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0" name="Rectángulo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1" name="Rectángulo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9C7AD01D-B6E3-47D5-A6AF-C3E2E7857B4E}" type="datetime1">
              <a:rPr lang="es-ES" noProof="0" smtClean="0"/>
              <a:t>14/11/2018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Editor de texto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Mapa del sitio</a:t>
            </a:r>
            <a:endParaRPr lang="es-SV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4" y="2822055"/>
            <a:ext cx="9905321" cy="27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1168" y="654176"/>
            <a:ext cx="9366325" cy="569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err="1" smtClean="0"/>
              <a:t>Mockup</a:t>
            </a:r>
            <a:r>
              <a:rPr lang="es-ES" dirty="0" smtClean="0"/>
              <a:t> del sitio en </a:t>
            </a:r>
            <a:r>
              <a:rPr lang="es-ES" dirty="0" err="1" smtClean="0"/>
              <a:t>tablet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68" y="1357379"/>
            <a:ext cx="9608138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4837" y="1993580"/>
            <a:ext cx="4687505" cy="65946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err="1" smtClean="0"/>
              <a:t>Mockup</a:t>
            </a:r>
            <a:r>
              <a:rPr lang="es-ES" dirty="0" smtClean="0"/>
              <a:t> del sitio en dispositivo móvil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73" y="314730"/>
            <a:ext cx="3752850" cy="621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736742"/>
          </a:xfrm>
        </p:spPr>
        <p:txBody>
          <a:bodyPr rtlCol="0"/>
          <a:lstStyle/>
          <a:p>
            <a:pPr rtl="0"/>
            <a:r>
              <a:rPr lang="es-ES" dirty="0" smtClean="0"/>
              <a:t>Resultados en el navegador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27" y="1764406"/>
            <a:ext cx="8345509" cy="474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28" y="1153330"/>
            <a:ext cx="6787033" cy="40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96" y="600545"/>
            <a:ext cx="3554234" cy="56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información general sobre un product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54_TF03460543.potx" id="{60FE63A2-C1A6-4B9A-813C-CBDFDAA01586}" vid="{F298E29C-6342-45E6-A803-C53CB39DE8B6}"/>
    </a:ext>
  </a:extLst>
</a:theme>
</file>

<file path=ppt/theme/theme2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información general sobre un producto empresarial</Template>
  <TotalTime>26</TotalTime>
  <Words>27</Words>
  <Application>Microsoft Office PowerPoint</Application>
  <PresentationFormat>Panorámica</PresentationFormat>
  <Paragraphs>11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Presentación de información general sobre un producto</vt:lpstr>
      <vt:lpstr>Editor de texto</vt:lpstr>
      <vt:lpstr>Mapa del sitio</vt:lpstr>
      <vt:lpstr>Mockup del sitio en tablet</vt:lpstr>
      <vt:lpstr>Mockup del sitio en dispositivo móvil</vt:lpstr>
      <vt:lpstr>Resultados en el navegador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de texto</dc:title>
  <dc:creator>Braulia Godoy</dc:creator>
  <cp:lastModifiedBy>Braulia Godoy</cp:lastModifiedBy>
  <cp:revision>3</cp:revision>
  <dcterms:created xsi:type="dcterms:W3CDTF">2018-11-14T14:16:36Z</dcterms:created>
  <dcterms:modified xsi:type="dcterms:W3CDTF">2018-11-14T14:42:39Z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