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2726-D7CB-4316-BF06-45211DC17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BDE7E-AF1B-4ED3-9C5B-8AB9EB25D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0B6D-F57A-41C7-B2C2-3A41E0CC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B71F4-D84B-457D-BA2B-D2F3EB04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7BF57-0EEA-4912-ACB9-0323E78F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7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255B-E611-47D3-ADD3-4B376391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C4E0A-2A4D-49E9-9381-7395DE863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54702-41CA-475E-A624-51A75E94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6CF08-F44F-4DF1-ABB2-1ECE2B37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8F2A-34AD-4E10-B54A-C70939A2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09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12B4B-2A71-4545-BE10-3A670421F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1B466-16E1-4984-A67E-366E95D7D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43F57-2540-4074-8F11-CC83D653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6C95F-07D9-4CAE-BEF9-24FC6243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2EB4D-64EF-4692-AF14-7F940E37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04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F5F0-171B-452B-880C-0B36873D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4E02-F5E6-4933-A5C6-F0011658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EA17-9B84-4A84-A2F8-C97B0F0D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D62F-13D0-4F21-BB0A-404A0E53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9F7EA-51D5-42C1-BF08-9422692F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689A-1E16-4C87-8611-A77A189C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C5369-1EA3-41F5-BEF9-1D8EB1A1B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F550-B1E2-49A3-B1E7-773EFEBD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D202D-6330-47F3-9474-6ADC4197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1A0F6-1FC0-4DB8-AB53-90F85CED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60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6276-3065-4219-B397-EDC4A285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0EC7-EAD8-46DF-9A47-E204BDE8F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15A19-FA46-4DDC-A49E-99F81E390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87B6C-C93E-4F0D-B76A-E1F86D23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3DAD-3780-4F47-8497-E88E559A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7E52B-F093-4A1C-9EDE-1698AA74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5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BF98-17B9-4E32-903E-F625BEB6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4E021-095D-425E-8A44-60D15D638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BB029-A09C-4014-965B-59154B4DB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77CA3-736C-4105-8103-AA7E1162F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D5548-1037-4A7D-9333-21A68670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1BB03-C339-41D5-A96B-9E6A9CFF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A6813-E22B-4B47-92FB-F30B801E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4A334-468B-4A06-A976-166D98D6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64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49FD-4397-4E7D-85BB-22137104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34E5D-13AD-443D-B3D5-D50A7F8D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A4C8B-BA55-4968-ACDE-69AB1302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04919-BCB6-44E3-B7DA-5C6761C0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34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1CB92-8FCC-4D7C-A5E9-E0A3BED4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972DD-294C-4758-83F8-B2F47925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EB50A-545A-4858-BC32-51635AF7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26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5CA5-3DCD-4EE2-81FF-FE40F81A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0532-1CB9-4D9B-A25E-4A6D83BD5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DD0B9-2060-49AD-9612-8C7FD3F48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5CBE2-9DF9-4B17-A2D3-BC0D0C92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6CA03-0B9D-4054-BC46-BAAB79FE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52ED1-7678-4A31-8093-EE12D62E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36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2F88-BDEF-4196-8C07-04C614F9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A6D97-59DD-46DA-8B43-22404F1E3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BE594-F27A-4CD4-A4F0-C9649492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AFEFB-3076-478B-8C4D-A8FDD10D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CE91B-8700-4E5E-BB3A-DF4D52AA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84339-8487-450A-A6D6-EF5D37D2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12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DB61F-3B64-4A2C-90B3-11B6B977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C8426-472E-4DF1-A015-BAF5EE1D5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0A431-871F-456C-A712-CF23E11F0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8C84F-5000-4BD5-98FC-FEF3364E41FE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89270-E4DE-45B8-BF08-FD883760B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889B8-29D0-4319-96D9-690AB4E43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59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DB3860-094B-4BC1-A2AE-A7A437453186}"/>
              </a:ext>
            </a:extLst>
          </p:cNvPr>
          <p:cNvSpPr/>
          <p:nvPr/>
        </p:nvSpPr>
        <p:spPr>
          <a:xfrm>
            <a:off x="4302352" y="29797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DB860-75CB-422C-B0B8-017D4AB426E7}"/>
              </a:ext>
            </a:extLst>
          </p:cNvPr>
          <p:cNvSpPr/>
          <p:nvPr/>
        </p:nvSpPr>
        <p:spPr>
          <a:xfrm>
            <a:off x="4302352" y="157573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Identify adaptation tipping points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ED7C29-2DDF-4CC5-B37C-03C8F5580239}"/>
              </a:ext>
            </a:extLst>
          </p:cNvPr>
          <p:cNvSpPr/>
          <p:nvPr/>
        </p:nvSpPr>
        <p:spPr>
          <a:xfrm>
            <a:off x="4302350" y="2803728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candidate solutions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BA75DA-35A7-4422-ACF0-8EF5C3004956}"/>
              </a:ext>
            </a:extLst>
          </p:cNvPr>
          <p:cNvSpPr/>
          <p:nvPr/>
        </p:nvSpPr>
        <p:spPr>
          <a:xfrm>
            <a:off x="4302351" y="4029255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EA9FA6-7138-494F-A521-8D5E394B457A}"/>
              </a:ext>
            </a:extLst>
          </p:cNvPr>
          <p:cNvSpPr/>
          <p:nvPr/>
        </p:nvSpPr>
        <p:spPr>
          <a:xfrm>
            <a:off x="4302349" y="5282268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Adapt adaptation pathway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96C25D-F4D1-4735-B4EA-ACA52A3D6D7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389326" y="1212372"/>
            <a:ext cx="0" cy="36336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1410A1-223A-486D-8C65-052BC2ED7B1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389324" y="2490132"/>
            <a:ext cx="2" cy="313596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B82F41-1C76-46C8-A50D-37D613F8AE7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389324" y="3718128"/>
            <a:ext cx="1" cy="311127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003D64-A854-4CC2-B09A-56EB5AEAAE7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389323" y="4943655"/>
            <a:ext cx="2" cy="33861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312960-5EAB-488E-99C4-A80D1E74C4F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347207" y="2032932"/>
            <a:ext cx="955145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4AD00A-4476-46C1-B0A3-A0C15F4A85FE}"/>
              </a:ext>
            </a:extLst>
          </p:cNvPr>
          <p:cNvCxnSpPr>
            <a:cxnSpLocks/>
          </p:cNvCxnSpPr>
          <p:nvPr/>
        </p:nvCxnSpPr>
        <p:spPr>
          <a:xfrm>
            <a:off x="3347207" y="2032932"/>
            <a:ext cx="0" cy="3706536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91F7E6B-D89E-4331-A05B-05D7BDFA724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55594" y="5739468"/>
            <a:ext cx="946755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2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Lisette de Schipper</dc:creator>
  <cp:lastModifiedBy>Lisette de Schipper</cp:lastModifiedBy>
  <cp:revision>2</cp:revision>
  <dcterms:created xsi:type="dcterms:W3CDTF">2021-06-01T16:41:57Z</dcterms:created>
  <dcterms:modified xsi:type="dcterms:W3CDTF">2021-06-01T16:56:19Z</dcterms:modified>
</cp:coreProperties>
</file>