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726-D7CB-4316-BF06-45211DC1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DE7E-AF1B-4ED3-9C5B-8AB9EB25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0B6D-F57A-41C7-B2C2-3A41E0C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71F4-D84B-457D-BA2B-D2F3EB0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BF57-0EEA-4912-ACB9-0323E78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55B-E611-47D3-ADD3-4B376391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4E0A-2A4D-49E9-9381-7395DE86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4702-41CA-475E-A624-51A75E9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CF08-F44F-4DF1-ABB2-1ECE2B3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8F2A-34AD-4E10-B54A-C70939A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2B4B-2A71-4545-BE10-3A670421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1B466-16E1-4984-A67E-366E95D7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3F57-2540-4074-8F11-CC83D65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C95F-07D9-4CAE-BEF9-24FC624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EB4D-64EF-4692-AF14-7F940E3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5F0-171B-452B-880C-0B36873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4E02-F5E6-4933-A5C6-F0011658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EA17-9B84-4A84-A2F8-C97B0F0D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D62F-13D0-4F21-BB0A-404A0E53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F7EA-51D5-42C1-BF08-9422692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89A-1E16-4C87-8611-A77A189C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5369-1EA3-41F5-BEF9-1D8EB1A1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F550-B1E2-49A3-B1E7-773EFEB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2D-6330-47F3-9474-6ADC4197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A0F6-1FC0-4DB8-AB53-90F85CED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6276-3065-4219-B397-EDC4A28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0EC7-EAD8-46DF-9A47-E204BDE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A19-FA46-4DDC-A49E-99F81E39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7B6C-C93E-4F0D-B76A-E1F86D23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3DAD-3780-4F47-8497-E88E559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E52B-F093-4A1C-9EDE-1698AA74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F98-17B9-4E32-903E-F625BEB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E021-095D-425E-8A44-60D15D6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029-A09C-4014-965B-59154B4D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77CA3-736C-4105-8103-AA7E1162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5548-1037-4A7D-9333-21A68670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1BB03-C339-41D5-A96B-9E6A9CFF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A6813-E22B-4B47-92FB-F30B801E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4A334-468B-4A06-A976-166D98D6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9FD-4397-4E7D-85BB-22137104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34E5D-13AD-443D-B3D5-D50A7F8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A4C8B-BA55-4968-ACDE-69AB130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04919-BCB6-44E3-B7DA-5C6761C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1CB92-8FCC-4D7C-A5E9-E0A3BED4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972DD-294C-4758-83F8-B2F479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B50A-545A-4858-BC32-51635AF7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6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5CA5-3DCD-4EE2-81FF-FE40F81A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0532-1CB9-4D9B-A25E-4A6D83BD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DD0B9-2060-49AD-9612-8C7FD3F4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CBE2-9DF9-4B17-A2D3-BC0D0C9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6CA03-0B9D-4054-BC46-BAAB79F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2ED1-7678-4A31-8093-EE12D62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F88-BDEF-4196-8C07-04C614F9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A6D97-59DD-46DA-8B43-22404F1E3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E594-F27A-4CD4-A4F0-C9649492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FEFB-3076-478B-8C4D-A8FDD10D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E91B-8700-4E5E-BB3A-DF4D52AA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4339-8487-450A-A6D6-EF5D37D2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DB61F-3B64-4A2C-90B3-11B6B977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C8426-472E-4DF1-A015-BAF5EE1D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A431-871F-456C-A712-CF23E11F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270-E4DE-45B8-BF08-FD883760B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89B8-29D0-4319-96D9-690AB4E4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9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157573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230107" y="157013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230106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4302352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3633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410A1-223A-486D-8C65-052BC2ED7B1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76299" y="2027339"/>
            <a:ext cx="753808" cy="559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B82F41-1C76-46C8-A50D-37D613F8AE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317080" y="2484539"/>
            <a:ext cx="1" cy="4338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003D64-A854-4CC2-B09A-56EB5AEAAE7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476299" y="3375612"/>
            <a:ext cx="753807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312960-5EAB-488E-99C4-A80D1E74C4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47207" y="2032932"/>
            <a:ext cx="955145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4AD00A-4476-46C1-B0A3-A0C15F4A85FE}"/>
              </a:ext>
            </a:extLst>
          </p:cNvPr>
          <p:cNvCxnSpPr>
            <a:cxnSpLocks/>
          </p:cNvCxnSpPr>
          <p:nvPr/>
        </p:nvCxnSpPr>
        <p:spPr>
          <a:xfrm>
            <a:off x="3347207" y="2032932"/>
            <a:ext cx="8390" cy="134268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1F7E6B-D89E-4331-A05B-05D7BDFA724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55597" y="3375612"/>
            <a:ext cx="946755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107270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107269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7107269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91574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55523B-BD6C-44C4-94D2-774DA59A1F88}"/>
              </a:ext>
            </a:extLst>
          </p:cNvPr>
          <p:cNvSpPr/>
          <p:nvPr/>
        </p:nvSpPr>
        <p:spPr>
          <a:xfrm>
            <a:off x="4302352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DE352-EA72-4947-A0BA-488D3B0575C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389326" y="3042518"/>
            <a:ext cx="0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379286-8A5E-442F-AF7E-AAAB690B42C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6476299" y="4509303"/>
            <a:ext cx="630971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7DD148-5065-459F-81DC-ABA84B290DD7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8194243" y="3042518"/>
            <a:ext cx="1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F7CCA4-EEB8-4C79-9F24-C0D6D355A7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94243" y="1212372"/>
            <a:ext cx="0" cy="45703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D8DF9D-1DB1-411E-8ECC-2C9287F357F7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6476299" y="2585318"/>
            <a:ext cx="63097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EA6739-DC7B-4100-AC73-62EF6801DCEF}"/>
              </a:ext>
            </a:extLst>
          </p:cNvPr>
          <p:cNvCxnSpPr>
            <a:cxnSpLocks/>
          </p:cNvCxnSpPr>
          <p:nvPr/>
        </p:nvCxnSpPr>
        <p:spPr>
          <a:xfrm flipH="1">
            <a:off x="6811861" y="1669409"/>
            <a:ext cx="1382383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AA1703-EDFE-4DE1-AB1B-442D7FDB37D2}"/>
              </a:ext>
            </a:extLst>
          </p:cNvPr>
          <p:cNvCxnSpPr>
            <a:cxnSpLocks/>
          </p:cNvCxnSpPr>
          <p:nvPr/>
        </p:nvCxnSpPr>
        <p:spPr>
          <a:xfrm flipV="1">
            <a:off x="6811861" y="1669409"/>
            <a:ext cx="0" cy="915909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3018798" y="434486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6757430" y="525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796" y="174027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the scary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3018797" y="307705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7063728" y="472601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D8FFE2-7B9C-4D45-9008-CB69AF49512E}"/>
              </a:ext>
            </a:extLst>
          </p:cNvPr>
          <p:cNvCxnSpPr>
            <a:cxnSpLocks/>
            <a:stCxn id="6" idx="1"/>
            <a:endCxn id="57" idx="3"/>
          </p:cNvCxnSpPr>
          <p:nvPr/>
        </p:nvCxnSpPr>
        <p:spPr>
          <a:xfrm flipH="1">
            <a:off x="5341387" y="509772"/>
            <a:ext cx="1416043" cy="1199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105770" y="2654674"/>
            <a:ext cx="1" cy="42238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4105771" y="3991454"/>
            <a:ext cx="1" cy="35341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451132" y="5183219"/>
            <a:ext cx="612596" cy="1107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1484850"/>
            <a:ext cx="4393435" cy="5235123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197944" y="1164658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rival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3018798" y="569334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4105772" y="5259269"/>
            <a:ext cx="0" cy="4340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4142727" y="2703358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Analysis: oh when X is value x and Y is value y u fucked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DABEA-F382-4614-9A1C-9B2D4098F731}"/>
              </a:ext>
            </a:extLst>
          </p:cNvPr>
          <p:cNvSpPr txBox="1"/>
          <p:nvPr/>
        </p:nvSpPr>
        <p:spPr>
          <a:xfrm>
            <a:off x="4088580" y="5263802"/>
            <a:ext cx="24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promising policies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D206F-EDEC-4FD8-AE54-3DF00052494F}"/>
              </a:ext>
            </a:extLst>
          </p:cNvPr>
          <p:cNvSpPr txBox="1"/>
          <p:nvPr/>
        </p:nvSpPr>
        <p:spPr>
          <a:xfrm>
            <a:off x="5159147" y="6380745"/>
            <a:ext cx="415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Talking about their robustness + trade-offs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7449B-FFB3-4AB9-981D-C58DE687CC8C}"/>
              </a:ext>
            </a:extLst>
          </p:cNvPr>
          <p:cNvSpPr txBox="1"/>
          <p:nvPr/>
        </p:nvSpPr>
        <p:spPr>
          <a:xfrm>
            <a:off x="9237674" y="4359403"/>
            <a:ext cx="286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Comparing them and talking about</a:t>
            </a:r>
          </a:p>
          <a:p>
            <a:r>
              <a:rPr lang="en-GB" dirty="0"/>
              <a:t>alliances and trade-offs and compensation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4A732C-A3C7-443D-999D-3FDC3D50621F}"/>
              </a:ext>
            </a:extLst>
          </p:cNvPr>
          <p:cNvSpPr/>
          <p:nvPr/>
        </p:nvSpPr>
        <p:spPr>
          <a:xfrm>
            <a:off x="3167440" y="64566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 scenarios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F097C6-95BB-4978-A515-FFCC82937015}"/>
              </a:ext>
            </a:extLst>
          </p:cNvPr>
          <p:cNvCxnSpPr>
            <a:cxnSpLocks/>
            <a:stCxn id="57" idx="2"/>
            <a:endCxn id="28" idx="0"/>
          </p:cNvCxnSpPr>
          <p:nvPr/>
        </p:nvCxnSpPr>
        <p:spPr>
          <a:xfrm>
            <a:off x="4254414" y="978966"/>
            <a:ext cx="1" cy="50588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2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6091676" y="6112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the scary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D8FFE2-7B9C-4D45-9008-CB69AF49512E}"/>
              </a:ext>
            </a:extLst>
          </p:cNvPr>
          <p:cNvCxnSpPr>
            <a:cxnSpLocks/>
            <a:stCxn id="6" idx="1"/>
            <a:endCxn id="57" idx="3"/>
          </p:cNvCxnSpPr>
          <p:nvPr/>
        </p:nvCxnSpPr>
        <p:spPr>
          <a:xfrm flipH="1">
            <a:off x="5204726" y="1068465"/>
            <a:ext cx="88695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92747" y="2262244"/>
            <a:ext cx="804157" cy="1103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rival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452359-2F0A-4EB0-8C01-2C93C6DDD89B}"/>
              </a:ext>
            </a:extLst>
          </p:cNvPr>
          <p:cNvSpPr txBox="1"/>
          <p:nvPr/>
        </p:nvSpPr>
        <p:spPr>
          <a:xfrm>
            <a:off x="5061531" y="452331"/>
            <a:ext cx="33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 we have generated n scenarios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3270272" y="1585873"/>
            <a:ext cx="795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Subset of most-likely scenarios worst for rival frame I which will make out 80% and the inverse volume will make out 20% of the scenarios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C49EAB-5E1E-4EE3-93BF-D2BF82901B1D}"/>
              </a:ext>
            </a:extLst>
          </p:cNvPr>
          <p:cNvSpPr txBox="1"/>
          <p:nvPr/>
        </p:nvSpPr>
        <p:spPr>
          <a:xfrm>
            <a:off x="5993221" y="2786977"/>
            <a:ext cx="34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select a subset from the subset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DABEA-F382-4614-9A1C-9B2D4098F731}"/>
              </a:ext>
            </a:extLst>
          </p:cNvPr>
          <p:cNvSpPr txBox="1"/>
          <p:nvPr/>
        </p:nvSpPr>
        <p:spPr>
          <a:xfrm>
            <a:off x="5089025" y="3788424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of policies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D206F-EDEC-4FD8-AE54-3DF00052494F}"/>
              </a:ext>
            </a:extLst>
          </p:cNvPr>
          <p:cNvSpPr txBox="1"/>
          <p:nvPr/>
        </p:nvSpPr>
        <p:spPr>
          <a:xfrm>
            <a:off x="2231865" y="4173760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an idea of their robustness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7449B-FFB3-4AB9-981D-C58DE687CC8C}"/>
              </a:ext>
            </a:extLst>
          </p:cNvPr>
          <p:cNvSpPr txBox="1"/>
          <p:nvPr/>
        </p:nvSpPr>
        <p:spPr>
          <a:xfrm>
            <a:off x="6508509" y="521551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Comparing them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4A732C-A3C7-443D-999D-3FDC3D50621F}"/>
              </a:ext>
            </a:extLst>
          </p:cNvPr>
          <p:cNvSpPr/>
          <p:nvPr/>
        </p:nvSpPr>
        <p:spPr>
          <a:xfrm>
            <a:off x="3030779" y="6112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 scenarios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F097C6-95BB-4978-A515-FFCC82937015}"/>
              </a:ext>
            </a:extLst>
          </p:cNvPr>
          <p:cNvCxnSpPr>
            <a:cxnSpLocks/>
            <a:stCxn id="57" idx="2"/>
            <a:endCxn id="7" idx="0"/>
          </p:cNvCxnSpPr>
          <p:nvPr/>
        </p:nvCxnSpPr>
        <p:spPr>
          <a:xfrm flipH="1">
            <a:off x="4105774" y="1525665"/>
            <a:ext cx="11979" cy="27937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D4D55-59D5-45B9-8E3B-302D3FB0A9A7}"/>
              </a:ext>
            </a:extLst>
          </p:cNvPr>
          <p:cNvSpPr txBox="1"/>
          <p:nvPr/>
        </p:nvSpPr>
        <p:spPr>
          <a:xfrm>
            <a:off x="-969315" y="1057433"/>
            <a:ext cx="694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did some processing on the independent variables to allow for PRIM</a:t>
            </a:r>
          </a:p>
        </p:txBody>
      </p:sp>
    </p:spTree>
    <p:extLst>
      <p:ext uri="{BB962C8B-B14F-4D97-AF65-F5344CB8AC3E}">
        <p14:creationId xmlns:p14="http://schemas.microsoft.com/office/powerpoint/2010/main" val="22798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3022356" y="54026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Identify the most challenging scenarios per objective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92747" y="2262244"/>
            <a:ext cx="804157" cy="1103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20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actor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3018799" y="2702362"/>
            <a:ext cx="2167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80% bad scenarios 20% best + average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4FA239-D677-42E5-879D-43C88C3D9066}"/>
              </a:ext>
            </a:extLst>
          </p:cNvPr>
          <p:cNvSpPr/>
          <p:nvPr/>
        </p:nvSpPr>
        <p:spPr>
          <a:xfrm>
            <a:off x="4027300" y="2893973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79387F-BDB1-48D1-AA54-7E8354CDF0E8}"/>
              </a:ext>
            </a:extLst>
          </p:cNvPr>
          <p:cNvSpPr/>
          <p:nvPr/>
        </p:nvSpPr>
        <p:spPr>
          <a:xfrm>
            <a:off x="5485289" y="372082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9015-0DE1-48D5-AE16-551A542FA87E}"/>
              </a:ext>
            </a:extLst>
          </p:cNvPr>
          <p:cNvSpPr/>
          <p:nvPr/>
        </p:nvSpPr>
        <p:spPr>
          <a:xfrm>
            <a:off x="2553146" y="3723068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CF9F02-B681-40D3-800D-F6D4B8B83BBE}"/>
              </a:ext>
            </a:extLst>
          </p:cNvPr>
          <p:cNvSpPr txBox="1"/>
          <p:nvPr/>
        </p:nvSpPr>
        <p:spPr>
          <a:xfrm>
            <a:off x="3018800" y="313374"/>
            <a:ext cx="16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 = 30.000, planning step 1?</a:t>
            </a:r>
          </a:p>
          <a:p>
            <a:pPr marL="228600" indent="-228600">
              <a:buAutoNum type="arabicPeriod"/>
            </a:pPr>
            <a:endParaRPr lang="en-GB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E72AD0-1D35-41D7-9897-202DC2FCCF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05774" y="1454661"/>
            <a:ext cx="3556" cy="35038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1BF168E-5851-454A-922C-1F9D8C5400AF}"/>
              </a:ext>
            </a:extLst>
          </p:cNvPr>
          <p:cNvSpPr/>
          <p:nvPr/>
        </p:nvSpPr>
        <p:spPr>
          <a:xfrm>
            <a:off x="4046937" y="153945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6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3022356" y="54026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Identify the most challenging scenarios per objective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196303" y="997461"/>
            <a:ext cx="800601" cy="127581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20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actor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84FA239-D677-42E5-879D-43C88C3D9066}"/>
              </a:ext>
            </a:extLst>
          </p:cNvPr>
          <p:cNvSpPr/>
          <p:nvPr/>
        </p:nvSpPr>
        <p:spPr>
          <a:xfrm>
            <a:off x="4105773" y="2774860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79387F-BDB1-48D1-AA54-7E8354CDF0E8}"/>
              </a:ext>
            </a:extLst>
          </p:cNvPr>
          <p:cNvSpPr/>
          <p:nvPr/>
        </p:nvSpPr>
        <p:spPr>
          <a:xfrm>
            <a:off x="5485289" y="372082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9015-0DE1-48D5-AE16-551A542FA87E}"/>
              </a:ext>
            </a:extLst>
          </p:cNvPr>
          <p:cNvSpPr/>
          <p:nvPr/>
        </p:nvSpPr>
        <p:spPr>
          <a:xfrm>
            <a:off x="2553146" y="3723068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CF9F02-B681-40D3-800D-F6D4B8B83BBE}"/>
              </a:ext>
            </a:extLst>
          </p:cNvPr>
          <p:cNvSpPr txBox="1"/>
          <p:nvPr/>
        </p:nvSpPr>
        <p:spPr>
          <a:xfrm>
            <a:off x="3018800" y="313374"/>
            <a:ext cx="16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 = 30.000, planning step 1?</a:t>
            </a:r>
          </a:p>
          <a:p>
            <a:pPr marL="228600" indent="-228600">
              <a:buAutoNum type="arabicPeriod"/>
            </a:pPr>
            <a:endParaRPr lang="en-GB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E72AD0-1D35-41D7-9897-202DC2FCCF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05774" y="1454661"/>
            <a:ext cx="3556" cy="35038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1BF168E-5851-454A-922C-1F9D8C5400AF}"/>
              </a:ext>
            </a:extLst>
          </p:cNvPr>
          <p:cNvSpPr/>
          <p:nvPr/>
        </p:nvSpPr>
        <p:spPr>
          <a:xfrm>
            <a:off x="4046937" y="153945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3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Lisette de Schipper</dc:creator>
  <cp:lastModifiedBy>Lisette de Schipper</cp:lastModifiedBy>
  <cp:revision>18</cp:revision>
  <dcterms:created xsi:type="dcterms:W3CDTF">2021-06-01T16:41:57Z</dcterms:created>
  <dcterms:modified xsi:type="dcterms:W3CDTF">2021-06-07T12:52:17Z</dcterms:modified>
</cp:coreProperties>
</file>