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726-D7CB-4316-BF06-45211DC1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DE7E-AF1B-4ED3-9C5B-8AB9EB25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0B6D-F57A-41C7-B2C2-3A41E0C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71F4-D84B-457D-BA2B-D2F3EB0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BF57-0EEA-4912-ACB9-0323E78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55B-E611-47D3-ADD3-4B376391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4E0A-2A4D-49E9-9381-7395DE86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4702-41CA-475E-A624-51A75E9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F08-F44F-4DF1-ABB2-1ECE2B3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F2A-34AD-4E10-B54A-C70939A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2B4B-2A71-4545-BE10-3A670421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B466-16E1-4984-A67E-366E95D7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3F57-2540-4074-8F11-CC83D65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C95F-07D9-4CAE-BEF9-24FC624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EB4D-64EF-4692-AF14-7F940E3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5F0-171B-452B-880C-0B36873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4E02-F5E6-4933-A5C6-F001165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EA17-9B84-4A84-A2F8-C97B0F0D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62F-13D0-4F21-BB0A-404A0E5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7EA-51D5-42C1-BF08-9422692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89A-1E16-4C87-8611-A77A189C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5369-1EA3-41F5-BEF9-1D8EB1A1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F550-B1E2-49A3-B1E7-773EFEB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2D-6330-47F3-9474-6ADC4197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A0F6-1FC0-4DB8-AB53-90F85CED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276-3065-4219-B397-EDC4A28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EC7-EAD8-46DF-9A47-E204BDE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A19-FA46-4DDC-A49E-99F81E39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7B6C-C93E-4F0D-B76A-E1F86D23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3DAD-3780-4F47-8497-E88E559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E52B-F093-4A1C-9EDE-1698AA74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F98-17B9-4E32-903E-F625BEB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E021-095D-425E-8A44-60D15D6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029-A09C-4014-965B-59154B4D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77CA3-736C-4105-8103-AA7E1162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5548-1037-4A7D-9333-21A6867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BB03-C339-41D5-A96B-9E6A9CF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A6813-E22B-4B47-92FB-F30B801E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4A334-468B-4A06-A976-166D98D6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9FD-4397-4E7D-85BB-22137104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34E5D-13AD-443D-B3D5-D50A7F8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4C8B-BA55-4968-ACDE-69AB130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04919-BCB6-44E3-B7DA-5C6761C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CB92-8FCC-4D7C-A5E9-E0A3BED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972DD-294C-4758-83F8-B2F479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B50A-545A-4858-BC32-51635AF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5CA5-3DCD-4EE2-81FF-FE40F81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0532-1CB9-4D9B-A25E-4A6D83BD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D0B9-2060-49AD-9612-8C7FD3F4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CBE2-9DF9-4B17-A2D3-BC0D0C9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CA03-0B9D-4054-BC46-BAAB79F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2ED1-7678-4A31-8093-EE12D62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F88-BDEF-4196-8C07-04C614F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A6D97-59DD-46DA-8B43-22404F1E3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E594-F27A-4CD4-A4F0-C9649492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FEFB-3076-478B-8C4D-A8FDD10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E91B-8700-4E5E-BB3A-DF4D52AA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4339-8487-450A-A6D6-EF5D37D2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DB61F-3B64-4A2C-90B3-11B6B977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8426-472E-4DF1-A015-BAF5EE1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A431-871F-456C-A712-CF23E11F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C84F-5000-4BD5-98FC-FEF3364E41FE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270-E4DE-45B8-BF08-FD883760B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9B8-29D0-4319-96D9-690AB4E4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157573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230107" y="157013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230106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4302352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3633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410A1-223A-486D-8C65-052BC2ED7B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76299" y="2027339"/>
            <a:ext cx="753808" cy="559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B82F41-1C76-46C8-A50D-37D613F8AE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317080" y="2484539"/>
            <a:ext cx="1" cy="4338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03D64-A854-4CC2-B09A-56EB5AEAAE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476299" y="3375612"/>
            <a:ext cx="753807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12960-5EAB-488E-99C4-A80D1E74C4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47207" y="2032932"/>
            <a:ext cx="955145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4AD00A-4476-46C1-B0A3-A0C15F4A85FE}"/>
              </a:ext>
            </a:extLst>
          </p:cNvPr>
          <p:cNvCxnSpPr>
            <a:cxnSpLocks/>
          </p:cNvCxnSpPr>
          <p:nvPr/>
        </p:nvCxnSpPr>
        <p:spPr>
          <a:xfrm>
            <a:off x="3347207" y="2032932"/>
            <a:ext cx="8390" cy="134268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1F7E6B-D89E-4331-A05B-05D7BDFA724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55597" y="3375612"/>
            <a:ext cx="946755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107270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107269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7107269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91574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55523B-BD6C-44C4-94D2-774DA59A1F88}"/>
              </a:ext>
            </a:extLst>
          </p:cNvPr>
          <p:cNvSpPr/>
          <p:nvPr/>
        </p:nvSpPr>
        <p:spPr>
          <a:xfrm>
            <a:off x="4302352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DE352-EA72-4947-A0BA-488D3B0575C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389326" y="3042518"/>
            <a:ext cx="0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379286-8A5E-442F-AF7E-AAAB690B42C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6476299" y="4509303"/>
            <a:ext cx="630971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7DD148-5065-459F-81DC-ABA84B290DD7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8194243" y="3042518"/>
            <a:ext cx="1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F7CCA4-EEB8-4C79-9F24-C0D6D355A77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194243" y="1212372"/>
            <a:ext cx="0" cy="91574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D8DF9D-1DB1-411E-8ECC-2C9287F357F7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476299" y="2585318"/>
            <a:ext cx="63097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de Schipper</dc:creator>
  <cp:lastModifiedBy>Lisette de Schipper</cp:lastModifiedBy>
  <cp:revision>4</cp:revision>
  <dcterms:created xsi:type="dcterms:W3CDTF">2021-06-01T16:41:57Z</dcterms:created>
  <dcterms:modified xsi:type="dcterms:W3CDTF">2021-06-03T06:57:00Z</dcterms:modified>
</cp:coreProperties>
</file>