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67B01A-5D3A-4821-A8F4-3880CE922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02F6645-24B2-4171-A472-4C5EB6448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937F44-D22E-4DAB-BD90-2834E2CF3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8D14-E5F9-4597-9C7E-0E3CB4B07A16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8FFCFD-82DF-49A9-B743-33A437379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48B791-9A4C-482B-925F-A78CE6AE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4A99-0A34-4873-B7AD-136CAE5E08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8642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BBF8E0-D9FE-4629-8172-45846CB87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111E589-7302-4F1E-8629-C6569CD93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3B8A36-5B85-4BEB-BC32-2717BF5BC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8D14-E5F9-4597-9C7E-0E3CB4B07A16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3727A4-F23C-4F25-931A-724682A1C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B2EE8C-8D99-4FC2-9575-46CAC65D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4A99-0A34-4873-B7AD-136CAE5E08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967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3B8ED5D-71BC-4E7A-B27C-2C4D3BBA37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3CD21A4-D514-4A7E-A093-89FB0A8F3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D7C7CD-E2C3-447F-977C-938CA4D09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8D14-E5F9-4597-9C7E-0E3CB4B07A16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F3FB84-10A8-4D99-8432-91B54C1C1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F42D0C-26B6-4B65-83A4-998F2AD93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4A99-0A34-4873-B7AD-136CAE5E08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4743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27A998-2065-497A-9BB1-5151C5BB8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CADC55-0331-410C-8864-1E760AD18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B68F8C-C0C0-4897-B27A-107414995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8D14-E5F9-4597-9C7E-0E3CB4B07A16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89C154-9046-4460-B10A-773EDDBCF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1D40C0-DD2D-4871-A958-AB8BA9310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4A99-0A34-4873-B7AD-136CAE5E08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7827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FA5BF7-CE59-4319-BBE2-51CA0699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457FC3-72BE-42DA-AA59-7A29E46F4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A9517F-3131-426B-893C-222F96149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8D14-E5F9-4597-9C7E-0E3CB4B07A16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C0833A-9986-4A56-9942-5C7463B4D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28628E-96AA-44EA-9C2E-8CAFCE26D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4A99-0A34-4873-B7AD-136CAE5E08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2896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881FB7-3714-47D6-8EE8-9F0588F3F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C1FC6D-F97F-4917-ACF0-FF507BF556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E7C6A20-1AD1-4EF9-87AB-0E3B263B6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5F571F-6FFD-47A1-A76A-27A0EA60D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8D14-E5F9-4597-9C7E-0E3CB4B07A16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789554E-A64D-4E6E-AD08-0306BD83E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8109DF-F7F7-47ED-A194-630AF938B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4A99-0A34-4873-B7AD-136CAE5E08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952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A1F935-919C-4459-9684-C68AEFAFD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740B62-70C4-4116-A238-B62193EB9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D7B62A0-DA4E-4B6A-A4E4-D68DA8CCC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C53BA81-0BB7-458C-9586-DE8B1F8905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0A4EABF-D74B-4438-9916-1E4AAAD11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7BA7E7A-1578-4432-B42A-3CFFC7400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8D14-E5F9-4597-9C7E-0E3CB4B07A16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98BD12D-DB65-4F17-9C43-3B6672A2E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A7E330E-586F-4B00-9E0E-2B35ACBC7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4A99-0A34-4873-B7AD-136CAE5E08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700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36066E-ADE8-4269-87AE-377872132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2CB91DA-5BBA-4FCB-9F9A-CC4B65C73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8D14-E5F9-4597-9C7E-0E3CB4B07A16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A31E47-0B86-446E-8EF5-AF1F45DB2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4C17558-8C23-4063-9575-F771E069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4A99-0A34-4873-B7AD-136CAE5E08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1281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50E2633-4411-44FE-B4C9-727D9D968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8D14-E5F9-4597-9C7E-0E3CB4B07A16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5C42D7E-C533-4F0E-B96B-59CACD60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A70C1FA-460D-49E5-987F-42DD7E3C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4A99-0A34-4873-B7AD-136CAE5E08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835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65DAE8-0CF4-4346-8781-8868EEF0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0470F2-E405-4C98-B006-4937915B9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2620D17-102C-4BF3-9000-AE4EBAB12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E923C0-0291-4A76-90B2-DF99B1F7F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8D14-E5F9-4597-9C7E-0E3CB4B07A16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AEAF785-30B9-4580-95C7-36C490ED4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105B11-7EE5-4652-8413-EA0A3FFF8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4A99-0A34-4873-B7AD-136CAE5E08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3286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38880F-EB4F-4D8D-AE02-136D11C5E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9F670BB-4F2A-4E5C-8955-B66BA1C4A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E653E81-38E7-46CD-9785-73A19F637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333009-080B-4695-A93B-83D2DD4DA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8D14-E5F9-4597-9C7E-0E3CB4B07A16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3A23B82-BF08-49AD-BBE2-97DB86F7C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7207B1-D42F-4971-A1EF-C9766E158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4A99-0A34-4873-B7AD-136CAE5E08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2945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A428CA7-4512-4B58-BE28-53C6BC4E1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33299C-8881-4922-BC75-0731A34A3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92002B-78D6-496A-91BF-C3DCD83CF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E8D14-E5F9-4597-9C7E-0E3CB4B07A16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211E49-3840-430C-8785-E7549AC0DB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45600D-C8C3-4ADD-BDF6-55FD1664D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84A99-0A34-4873-B7AD-136CAE5E08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8477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E4F95B-A41A-4F11-B8B3-7D3490980C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8314"/>
            <a:ext cx="12113846" cy="6345238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Bonjour, merci de participer à cette expérience. </a:t>
            </a:r>
            <a:br>
              <a:rPr lang="fr-FR" dirty="0"/>
            </a:br>
            <a:br>
              <a:rPr lang="fr-FR" dirty="0"/>
            </a:br>
            <a:r>
              <a:rPr lang="fr-FR" dirty="0"/>
              <a:t>En attendant tout le monde, s’il vous plait :</a:t>
            </a:r>
            <a:br>
              <a:rPr lang="fr-FR" dirty="0"/>
            </a:br>
            <a:br>
              <a:rPr lang="fr-FR" dirty="0"/>
            </a:br>
            <a:r>
              <a:rPr lang="fr-FR" dirty="0"/>
              <a:t> Ecrivez dans le chat votre </a:t>
            </a:r>
            <a:r>
              <a:rPr lang="fr-FR" dirty="0">
                <a:solidFill>
                  <a:srgbClr val="C00000"/>
                </a:solidFill>
              </a:rPr>
              <a:t>Nom</a:t>
            </a:r>
            <a:r>
              <a:rPr lang="fr-FR" dirty="0"/>
              <a:t>, </a:t>
            </a:r>
            <a:r>
              <a:rPr lang="fr-FR" dirty="0">
                <a:solidFill>
                  <a:srgbClr val="C00000"/>
                </a:solidFill>
              </a:rPr>
              <a:t>Prénom</a:t>
            </a:r>
            <a:r>
              <a:rPr lang="fr-FR" dirty="0"/>
              <a:t>, </a:t>
            </a:r>
            <a:r>
              <a:rPr lang="fr-FR" dirty="0" err="1">
                <a:solidFill>
                  <a:srgbClr val="C00000"/>
                </a:solidFill>
              </a:rPr>
              <a:t>N°Etudiant</a:t>
            </a:r>
            <a:r>
              <a:rPr lang="fr-FR" dirty="0"/>
              <a:t>,</a:t>
            </a:r>
            <a:r>
              <a:rPr lang="fr-FR" dirty="0">
                <a:solidFill>
                  <a:srgbClr val="C00000"/>
                </a:solidFill>
              </a:rPr>
              <a:t> Année d’étude</a:t>
            </a:r>
            <a:r>
              <a:rPr lang="fr-FR" dirty="0"/>
              <a:t>,</a:t>
            </a:r>
            <a:r>
              <a:rPr lang="fr-FR" dirty="0">
                <a:solidFill>
                  <a:srgbClr val="C00000"/>
                </a:solidFill>
              </a:rPr>
              <a:t> Mail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94950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42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Bonjour, merci de participer à cette expérience.   En attendant tout le monde, s’il vous plait :   Ecrivez dans le chat votre Nom, Prénom, N°Etudiant, Année d’étude, Mail.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Bonjour, merci de participer à cette expérience.   En attendant tout le monde, s’il vous plait : - Préparez votre carte étudiante  - Ecrivez dans le chat votre Nom, Prénom, N°Etudiant.</dc:title>
  <dc:creator>Lise</dc:creator>
  <cp:lastModifiedBy>Lise</cp:lastModifiedBy>
  <cp:revision>6</cp:revision>
  <dcterms:created xsi:type="dcterms:W3CDTF">2021-02-06T16:28:34Z</dcterms:created>
  <dcterms:modified xsi:type="dcterms:W3CDTF">2021-02-09T18:13:06Z</dcterms:modified>
</cp:coreProperties>
</file>