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5" r:id="rId5"/>
    <p:sldId id="320" r:id="rId6"/>
    <p:sldId id="310" r:id="rId7"/>
    <p:sldId id="312" r:id="rId8"/>
    <p:sldId id="314" r:id="rId9"/>
    <p:sldId id="321" r:id="rId10"/>
  </p:sldIdLst>
  <p:sldSz cx="12188825" cy="6858000"/>
  <p:notesSz cx="6858000" cy="9144000"/>
  <p:custDataLst>
    <p:tags r:id="rId13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29" autoAdjust="0"/>
  </p:normalViewPr>
  <p:slideViewPr>
    <p:cSldViewPr showGuides="1">
      <p:cViewPr varScale="1">
        <p:scale>
          <a:sx n="89" d="100"/>
          <a:sy n="89" d="100"/>
        </p:scale>
        <p:origin x="120" y="13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/>
      <dgm:spPr/>
      <dgm:t>
        <a:bodyPr rtlCol="0"/>
        <a:lstStyle/>
        <a:p>
          <a:pPr rtl="0"/>
          <a:r>
            <a:rPr lang="ru-RU" dirty="0" smtClean="0"/>
            <a:t>Подготовка</a:t>
          </a:r>
          <a:endParaRPr lang="en-US" dirty="0"/>
        </a:p>
      </dgm: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D0B150DF-3AA4-454C-8652-25880449C422}" type="sib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AB2E8498-CC81-452F-A895-08F3845AA347}">
      <dgm:prSet phldrT="[Text]"/>
      <dgm:spPr/>
      <dgm:t>
        <a:bodyPr rtlCol="0"/>
        <a:lstStyle/>
        <a:p>
          <a:pPr rtl="0"/>
          <a:r>
            <a:rPr lang="ru" dirty="0" smtClean="0"/>
            <a:t>Анализ литературных источников по данной теме</a:t>
          </a:r>
          <a:endParaRPr lang="en-US" dirty="0"/>
        </a:p>
      </dgm: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BF381BD4-48DC-48BF-8C18-C307CDD4D490}">
      <dgm:prSet phldrT="[Text]"/>
      <dgm:spPr/>
      <dgm:t>
        <a:bodyPr rtlCol="0"/>
        <a:lstStyle/>
        <a:p>
          <a:pPr rtl="0"/>
          <a:r>
            <a:rPr lang="ru" dirty="0" smtClean="0"/>
            <a:t>Подготовка основной идеи и цели проекта</a:t>
          </a:r>
          <a:endParaRPr lang="en-US" dirty="0"/>
        </a:p>
      </dgm:t>
    </dgm:pt>
    <dgm:pt modelId="{5D881325-883F-44A1-A5FB-E01856D07A5B}" type="par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2C645F98-BC4B-4797-BC42-0872EA7B0575}" type="sib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F6D27D1B-CDCB-481F-B8FA-AB31B2A119DE}">
      <dgm:prSet phldrT="[Text]"/>
      <dgm:spPr/>
      <dgm:t>
        <a:bodyPr rtlCol="0"/>
        <a:lstStyle/>
        <a:p>
          <a:pPr rtl="0"/>
          <a:r>
            <a:rPr lang="ru-RU" dirty="0" smtClean="0"/>
            <a:t>Основная работа с кодом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7AEB6639-3258-49E8-8B1F-B4A9C61922BE}" type="sib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0B00F5A8-A0EF-4111-9D86-004317B4F49E}">
      <dgm:prSet phldrT="[Text]"/>
      <dgm:spPr/>
      <dgm:t>
        <a:bodyPr rtlCol="0"/>
        <a:lstStyle/>
        <a:p>
          <a:pPr rtl="0"/>
          <a:r>
            <a:rPr lang="ru" dirty="0" smtClean="0"/>
            <a:t>Написание основных страниц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58828492-5CEF-4AFE-95CB-5D7E6A18158B}">
      <dgm:prSet phldrT="[Text]"/>
      <dgm:spPr/>
      <dgm:t>
        <a:bodyPr rtlCol="0"/>
        <a:lstStyle/>
        <a:p>
          <a:pPr rtl="0"/>
          <a:r>
            <a:rPr lang="ru" dirty="0" smtClean="0"/>
            <a:t>Заключение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2D386477-EC66-449A-8D41-5F8A212C3D8E}" type="sib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68838C34-4D02-49F8-ADD7-BFA90D87B7EA}">
      <dgm:prSet phldrT="[Text]"/>
      <dgm:spPr/>
      <dgm:t>
        <a:bodyPr rtlCol="0"/>
        <a:lstStyle/>
        <a:p>
          <a:pPr rtl="0"/>
          <a:r>
            <a:rPr lang="ru" dirty="0" smtClean="0"/>
            <a:t>Доработка дизайна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FFC4FCE7-6F2F-4F91-A74A-7C4C32A81657}" type="sib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65B6D8B9-E558-4264-B37F-7B4B2A8896DF}">
      <dgm:prSet phldrT="[Text]"/>
      <dgm:spPr/>
      <dgm:t>
        <a:bodyPr rtlCol="0"/>
        <a:lstStyle/>
        <a:p>
          <a:pPr rtl="0"/>
          <a:r>
            <a:rPr lang="ru" dirty="0" smtClean="0"/>
            <a:t>Работа с пользователем</a:t>
          </a:r>
          <a:endParaRPr lang="en-US" dirty="0"/>
        </a:p>
      </dgm:t>
    </dgm:pt>
    <dgm:pt modelId="{04F5A724-3AA7-4E78-B992-BCB3E916993F}" type="par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370A79FF-9957-49E1-811F-78AB198DD9E0}" type="sib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6E7DBE00-7E5B-46F8-BBA0-CF0079A58E82}">
      <dgm:prSet phldrT="[Text]"/>
      <dgm:spPr/>
      <dgm:t>
        <a:bodyPr rtlCol="0"/>
        <a:lstStyle/>
        <a:p>
          <a:pPr rtl="0"/>
          <a:r>
            <a:rPr lang="ru" dirty="0" smtClean="0"/>
            <a:t>Исправленеи ошибок</a:t>
          </a:r>
          <a:endParaRPr lang="en-US" dirty="0"/>
        </a:p>
      </dgm:t>
    </dgm:pt>
    <dgm:pt modelId="{6FAC7821-43C2-4A12-9638-E9B1BDE7C8D8}" type="par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65147ED7-18A4-49A5-9AEE-066FB0363316}" type="sib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334E16BA-CA93-474F-8ADD-4BDE8FD3593B}">
      <dgm:prSet phldrT="[Text]"/>
      <dgm:spPr/>
      <dgm:t>
        <a:bodyPr rtlCol="0"/>
        <a:lstStyle/>
        <a:p>
          <a:pPr rtl="0"/>
          <a:r>
            <a:rPr lang="ru-RU" dirty="0" smtClean="0"/>
            <a:t>Построение модели </a:t>
          </a:r>
          <a:r>
            <a:rPr lang="en-US" dirty="0" smtClean="0"/>
            <a:t>web</a:t>
          </a:r>
          <a:r>
            <a:rPr lang="ru-RU" dirty="0" smtClean="0"/>
            <a:t>-приложения на бумаге</a:t>
          </a:r>
          <a:endParaRPr lang="en-US" dirty="0"/>
        </a:p>
      </dgm:t>
    </dgm:pt>
    <dgm:pt modelId="{496067C5-4F04-4DAA-A764-204DE0B4BD4B}" type="parTrans" cxnId="{FC4B47D4-D2CC-4228-8911-AD9DF2941CED}">
      <dgm:prSet/>
      <dgm:spPr/>
      <dgm:t>
        <a:bodyPr/>
        <a:lstStyle/>
        <a:p>
          <a:endParaRPr lang="ru-RU"/>
        </a:p>
      </dgm:t>
    </dgm:pt>
    <dgm:pt modelId="{BD0B6EAB-54E5-48DD-AF28-A6129E5B5F5B}" type="sibTrans" cxnId="{FC4B47D4-D2CC-4228-8911-AD9DF2941CED}">
      <dgm:prSet/>
      <dgm:spPr/>
      <dgm:t>
        <a:bodyPr/>
        <a:lstStyle/>
        <a:p>
          <a:endParaRPr lang="ru-RU"/>
        </a:p>
      </dgm:t>
    </dgm:pt>
    <dgm:pt modelId="{242741F2-E864-4657-82CB-81EF26B4FFC2}">
      <dgm:prSet phldrT="[Text]"/>
      <dgm:spPr/>
      <dgm:t>
        <a:bodyPr rtlCol="0"/>
        <a:lstStyle/>
        <a:p>
          <a:pPr rtl="0"/>
          <a:r>
            <a:rPr lang="ru-RU" dirty="0" smtClean="0"/>
            <a:t>Тестирование приложение</a:t>
          </a:r>
          <a:endParaRPr lang="en-US" dirty="0"/>
        </a:p>
      </dgm:t>
    </dgm:pt>
    <dgm:pt modelId="{32C3CA03-8411-4453-A134-2538C45F890F}" type="parTrans" cxnId="{4FF9F7DE-CD8E-4542-BF05-64878679530C}">
      <dgm:prSet/>
      <dgm:spPr/>
      <dgm:t>
        <a:bodyPr/>
        <a:lstStyle/>
        <a:p>
          <a:endParaRPr lang="ru-RU"/>
        </a:p>
      </dgm:t>
    </dgm:pt>
    <dgm:pt modelId="{ED2D2442-CB47-4429-8A65-78EAC2549C7C}" type="sibTrans" cxnId="{4FF9F7DE-CD8E-4542-BF05-64878679530C}">
      <dgm:prSet/>
      <dgm:spPr/>
      <dgm:t>
        <a:bodyPr/>
        <a:lstStyle/>
        <a:p>
          <a:endParaRPr lang="ru-RU"/>
        </a:p>
      </dgm:t>
    </dgm:pt>
    <dgm:pt modelId="{50FC56AD-0B01-47B9-9BD7-9100BE41AC65}">
      <dgm:prSet phldrT="[Text]"/>
      <dgm:spPr/>
      <dgm:t>
        <a:bodyPr rtlCol="0"/>
        <a:lstStyle/>
        <a:p>
          <a:pPr rtl="0"/>
          <a:r>
            <a:rPr lang="ru-RU" dirty="0" smtClean="0"/>
            <a:t>Подведение итогов проекта</a:t>
          </a:r>
          <a:endParaRPr lang="en-US" dirty="0"/>
        </a:p>
      </dgm:t>
    </dgm:pt>
    <dgm:pt modelId="{0215964C-C1BA-4372-BB7F-22EDAEED4A18}" type="parTrans" cxnId="{90F58A13-0798-4E5C-9835-5D80CC7E559F}">
      <dgm:prSet/>
      <dgm:spPr/>
      <dgm:t>
        <a:bodyPr/>
        <a:lstStyle/>
        <a:p>
          <a:endParaRPr lang="ru-RU"/>
        </a:p>
      </dgm:t>
    </dgm:pt>
    <dgm:pt modelId="{E1A67D3C-198D-4E99-A986-479220166298}" type="sibTrans" cxnId="{90F58A13-0798-4E5C-9835-5D80CC7E559F}">
      <dgm:prSet/>
      <dgm:spPr/>
      <dgm:t>
        <a:bodyPr/>
        <a:lstStyle/>
        <a:p>
          <a:endParaRPr lang="ru-RU"/>
        </a:p>
      </dgm:t>
    </dgm:pt>
    <dgm:pt modelId="{516F05CA-EEFA-45DB-841F-352247EC6492}">
      <dgm:prSet phldrT="[Text]"/>
      <dgm:spPr/>
      <dgm:t>
        <a:bodyPr rtlCol="0"/>
        <a:lstStyle/>
        <a:p>
          <a:pPr rtl="0"/>
          <a:r>
            <a:rPr lang="ru-RU" dirty="0" smtClean="0"/>
            <a:t>Представление проекта научному обществу</a:t>
          </a:r>
          <a:endParaRPr lang="en-US" dirty="0"/>
        </a:p>
      </dgm:t>
    </dgm:pt>
    <dgm:pt modelId="{1D8DD1C5-0470-4FFC-8B5E-E87140285155}" type="parTrans" cxnId="{04E5D117-7E55-4738-BA22-DF75787DEE75}">
      <dgm:prSet/>
      <dgm:spPr/>
      <dgm:t>
        <a:bodyPr/>
        <a:lstStyle/>
        <a:p>
          <a:endParaRPr lang="ru-RU"/>
        </a:p>
      </dgm:t>
    </dgm:pt>
    <dgm:pt modelId="{4D446130-B679-4D5B-A01F-3793B2BD94DA}" type="sibTrans" cxnId="{04E5D117-7E55-4738-BA22-DF75787DEE75}">
      <dgm:prSet/>
      <dgm:spPr/>
      <dgm:t>
        <a:bodyPr/>
        <a:lstStyle/>
        <a:p>
          <a:endParaRPr lang="ru-RU"/>
        </a:p>
      </dgm:t>
    </dgm:pt>
    <dgm:pt modelId="{8D6C7A35-B0CD-4BDA-BC4B-8663EB1848B3}">
      <dgm:prSet phldrT="[Text]"/>
      <dgm:spPr/>
      <dgm:t>
        <a:bodyPr rtlCol="0"/>
        <a:lstStyle/>
        <a:p>
          <a:pPr rtl="0"/>
          <a:r>
            <a:rPr lang="ru-RU" dirty="0" smtClean="0"/>
            <a:t>Работа с базой данных</a:t>
          </a:r>
          <a:endParaRPr lang="en-US" dirty="0"/>
        </a:p>
      </dgm:t>
    </dgm:pt>
    <dgm:pt modelId="{715ACAD6-0FF3-4B30-8C1C-E1E8DFFBE181}" type="parTrans" cxnId="{2A11BFFE-08F6-46C4-88E5-4D7CFFBC3261}">
      <dgm:prSet/>
      <dgm:spPr/>
    </dgm:pt>
    <dgm:pt modelId="{6830F1FE-1BEC-4B88-BF9D-018CB8F6DCE0}" type="sibTrans" cxnId="{2A11BFFE-08F6-46C4-88E5-4D7CFFBC3261}">
      <dgm:prSet/>
      <dgm:spPr/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 rtlCol="0"/>
        <a:lstStyle/>
        <a:p>
          <a:pPr rtl="0"/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 rtlCol="0"/>
        <a:lstStyle/>
        <a:p>
          <a:pPr rtl="0"/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FC4B47D4-D2CC-4228-8911-AD9DF2941CED}" srcId="{FB986F71-3126-4196-BD30-74AEDC39A1CA}" destId="{334E16BA-CA93-474F-8ADD-4BDE8FD3593B}" srcOrd="2" destOrd="0" parTransId="{496067C5-4F04-4DAA-A764-204DE0B4BD4B}" sibTransId="{BD0B6EAB-54E5-48DD-AF28-A6129E5B5F5B}"/>
    <dgm:cxn modelId="{4CED0614-BE7B-494F-8132-F8395838EFBF}" type="presOf" srcId="{242741F2-E864-4657-82CB-81EF26B4FFC2}" destId="{69C28D3B-E083-42DF-9EA0-916CA12125A9}" srcOrd="0" destOrd="2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CD30A9E7-CC90-4C45-8A07-99C49916A7E5}" type="presOf" srcId="{50FC56AD-0B01-47B9-9BD7-9100BE41AC65}" destId="{69C28D3B-E083-42DF-9EA0-916CA12125A9}" srcOrd="0" destOrd="3" presId="urn:microsoft.com/office/officeart/2005/8/layout/hProcess4"/>
    <dgm:cxn modelId="{26125302-3AB3-4D24-B6F8-D9FCE185B94A}" type="presOf" srcId="{516F05CA-EEFA-45DB-841F-352247EC6492}" destId="{843715D2-C2C2-41EB-BDA3-21230FBA46DB}" srcOrd="1" destOrd="4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3E1EE6D7-999B-4A03-9555-0D42A27A3190}" type="presOf" srcId="{334E16BA-CA93-474F-8ADD-4BDE8FD3593B}" destId="{96015622-8A46-45CF-A72A-2856B699B374}" srcOrd="0" destOrd="2" presId="urn:microsoft.com/office/officeart/2005/8/layout/hProcess4"/>
    <dgm:cxn modelId="{2A11BFFE-08F6-46C4-88E5-4D7CFFBC3261}" srcId="{F6D27D1B-CDCB-481F-B8FA-AB31B2A119DE}" destId="{8D6C7A35-B0CD-4BDA-BC4B-8663EB1848B3}" srcOrd="2" destOrd="0" parTransId="{715ACAD6-0FF3-4B30-8C1C-E1E8DFFBE181}" sibTransId="{6830F1FE-1BEC-4B88-BF9D-018CB8F6DCE0}"/>
    <dgm:cxn modelId="{3C310BB6-A5B1-478A-AEA0-11EAB7E7656D}" type="presOf" srcId="{50FC56AD-0B01-47B9-9BD7-9100BE41AC65}" destId="{843715D2-C2C2-41EB-BDA3-21230FBA46DB}" srcOrd="1" destOrd="3" presId="urn:microsoft.com/office/officeart/2005/8/layout/hProcess4"/>
    <dgm:cxn modelId="{00717915-1FDC-4ACC-A8AC-CE3B4771160E}" type="presOf" srcId="{516F05CA-EEFA-45DB-841F-352247EC6492}" destId="{69C28D3B-E083-42DF-9EA0-916CA12125A9}" srcOrd="0" destOrd="4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42FB38D2-C4D0-4B0C-AFAE-8CADFB4604C5}" type="presOf" srcId="{8D6C7A35-B0CD-4BDA-BC4B-8663EB1848B3}" destId="{67FFE978-6FBE-4424-80BE-B9E4B4DD0695}" srcOrd="1" destOrd="2" presId="urn:microsoft.com/office/officeart/2005/8/layout/hProcess4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26D5DBC7-637C-49B0-87BF-337B6D7219C2}" type="presOf" srcId="{242741F2-E864-4657-82CB-81EF26B4FFC2}" destId="{843715D2-C2C2-41EB-BDA3-21230FBA46DB}" srcOrd="1" destOrd="2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1ED1BEE9-86B0-4E30-863B-5985EFC0DCC4}" type="presOf" srcId="{8D6C7A35-B0CD-4BDA-BC4B-8663EB1848B3}" destId="{E83793B4-2C5C-4D90-82FA-E5EE4745664D}" srcOrd="0" destOrd="2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4FF9F7DE-CD8E-4542-BF05-64878679530C}" srcId="{58828492-5CEF-4AFE-95CB-5D7E6A18158B}" destId="{242741F2-E864-4657-82CB-81EF26B4FFC2}" srcOrd="2" destOrd="0" parTransId="{32C3CA03-8411-4453-A134-2538C45F890F}" sibTransId="{ED2D2442-CB47-4429-8A65-78EAC2549C7C}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90F58A13-0798-4E5C-9835-5D80CC7E559F}" srcId="{58828492-5CEF-4AFE-95CB-5D7E6A18158B}" destId="{50FC56AD-0B01-47B9-9BD7-9100BE41AC65}" srcOrd="3" destOrd="0" parTransId="{0215964C-C1BA-4372-BB7F-22EDAEED4A18}" sibTransId="{E1A67D3C-198D-4E99-A986-479220166298}"/>
    <dgm:cxn modelId="{04E5D117-7E55-4738-BA22-DF75787DEE75}" srcId="{58828492-5CEF-4AFE-95CB-5D7E6A18158B}" destId="{516F05CA-EEFA-45DB-841F-352247EC6492}" srcOrd="4" destOrd="0" parTransId="{1D8DD1C5-0470-4FFC-8B5E-E87140285155}" sibTransId="{4D446130-B679-4D5B-A01F-3793B2BD94DA}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2E00E33A-533A-4B27-AA74-92F8C004DC01}" type="presOf" srcId="{334E16BA-CA93-474F-8ADD-4BDE8FD3593B}" destId="{BFE859F2-A9E8-4F95-9161-8EC68F2D30C4}" srcOrd="1" destOrd="2" presId="urn:microsoft.com/office/officeart/2005/8/layout/hProcess4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rtlCol="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" sz="1400" kern="1200" dirty="0" smtClean="0"/>
            <a:t>Анализ литературных источников по данной теме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" sz="1400" kern="1200" dirty="0" smtClean="0"/>
            <a:t>Подготовка основной идеи и цели проекта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Построение модели </a:t>
          </a:r>
          <a:r>
            <a:rPr lang="en-US" sz="1400" kern="1200" dirty="0" smtClean="0"/>
            <a:t>web</a:t>
          </a:r>
          <a:r>
            <a:rPr lang="ru-RU" sz="1400" kern="1200" dirty="0" smtClean="0"/>
            <a:t>-приложения на бумаге</a:t>
          </a:r>
          <a:endParaRPr lang="en-US" sz="1400" kern="1200" dirty="0"/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Подготовка</a:t>
          </a:r>
          <a:endParaRPr lang="en-US" sz="2400" kern="1200" dirty="0"/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rtlCol="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" sz="1400" kern="1200" dirty="0" smtClean="0"/>
            <a:t>Написание основных страниц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" sz="1400" kern="1200" dirty="0" smtClean="0"/>
            <a:t>Работа с пользователем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Работа с базой данных</a:t>
          </a:r>
          <a:endParaRPr lang="en-US" sz="1400" kern="1200" dirty="0"/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Основная работа с кодом</a:t>
          </a:r>
          <a:endParaRPr lang="en-US" sz="2400" kern="1200" dirty="0"/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rtlCol="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" sz="1400" kern="1200" dirty="0" smtClean="0"/>
            <a:t>Доработка дизайна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" sz="1400" kern="1200" dirty="0" smtClean="0"/>
            <a:t>Исправленеи ошибок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Тестирование приложение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Подведение итогов проекта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Представление проекта научному обществу</a:t>
          </a:r>
          <a:endParaRPr lang="en-US" sz="1400" kern="1200" dirty="0"/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2400" kern="1200" dirty="0" smtClean="0"/>
            <a:t>Заключение</a:t>
          </a:r>
          <a:endParaRPr lang="en-US" sz="2400" kern="1200" dirty="0"/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03.04.2019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03.04.2019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03.04.2019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03.04.2019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03.04.2019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03.04.2019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 smtClean="0"/>
              <a:t>​</a:t>
            </a:r>
            <a:fld id="{37209019-E585-49FC-B62B-4F8E88B75BBF}" type="datetime1">
              <a:rPr lang="ru-RU" smtClean="0"/>
              <a:pPr/>
              <a:t>03.04.2019</a:t>
            </a:fld>
            <a:r>
              <a:rPr lang="ru-RU" dirty="0" smtClean="0"/>
              <a:t>​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03.04.2019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03.04.2019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03.04.2019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03.04.2019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03.04.2019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03.04.2019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Проект </a:t>
            </a:r>
            <a:r>
              <a:rPr lang="en-US" dirty="0" err="1" smtClean="0"/>
              <a:t>WebServer</a:t>
            </a:r>
            <a:r>
              <a:rPr lang="ru-RU" dirty="0" smtClean="0"/>
              <a:t> </a:t>
            </a:r>
            <a:r>
              <a:rPr lang="en-US" dirty="0" smtClean="0"/>
              <a:t>“</a:t>
            </a:r>
            <a:r>
              <a:rPr lang="ru-RU" dirty="0" smtClean="0"/>
              <a:t>Онлайн рынок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Цаплина </a:t>
            </a:r>
            <a:r>
              <a:rPr lang="ru-RU" dirty="0" err="1" smtClean="0"/>
              <a:t>елизавета</a:t>
            </a:r>
            <a:endParaRPr lang="ru-RU" dirty="0" smtClean="0"/>
          </a:p>
          <a:p>
            <a:pPr rtl="0"/>
            <a:r>
              <a:rPr lang="ru-RU" dirty="0" smtClean="0"/>
              <a:t>Яндекс лицей</a:t>
            </a:r>
          </a:p>
          <a:p>
            <a:pPr rtl="0"/>
            <a:r>
              <a:rPr lang="ru-RU" dirty="0" smtClean="0"/>
              <a:t>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удобное </a:t>
            </a:r>
            <a:r>
              <a:rPr lang="en-US" dirty="0" smtClean="0"/>
              <a:t>web</a:t>
            </a:r>
            <a:r>
              <a:rPr lang="ru-RU" dirty="0" smtClean="0"/>
              <a:t>-приложение, организующее продажу и доставку свежих фруктов, овощей и прочих продуктов питания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024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Создать </a:t>
            </a:r>
            <a:r>
              <a:rPr lang="en-US" dirty="0" smtClean="0"/>
              <a:t>“</a:t>
            </a:r>
            <a:r>
              <a:rPr lang="ru-RU" dirty="0" smtClean="0"/>
              <a:t>онлайн рынок</a:t>
            </a:r>
            <a:r>
              <a:rPr lang="en-US" dirty="0" smtClean="0"/>
              <a:t>”</a:t>
            </a:r>
            <a:r>
              <a:rPr lang="ru-RU" dirty="0" smtClean="0"/>
              <a:t> продуктов, используя модуль </a:t>
            </a:r>
            <a:r>
              <a:rPr lang="en-US" dirty="0" smtClean="0"/>
              <a:t>Flask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Задачи проекта</a:t>
            </a:r>
            <a:endParaRPr lang="ru-RU" dirty="0"/>
          </a:p>
        </p:txBody>
      </p:sp>
      <p:graphicFrame>
        <p:nvGraphicFramePr>
          <p:cNvPr id="3" name="Объект 2" descr="Переменный поток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840785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812" y="0"/>
            <a:ext cx="8692399" cy="842392"/>
          </a:xfrm>
        </p:spPr>
        <p:txBody>
          <a:bodyPr rtlCol="0"/>
          <a:lstStyle/>
          <a:p>
            <a:pPr rtl="0"/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7828" y="1556792"/>
            <a:ext cx="8687333" cy="609601"/>
          </a:xfrm>
        </p:spPr>
        <p:txBody>
          <a:bodyPr rtlCol="0">
            <a:normAutofit fontScale="77500" lnSpcReduction="20000"/>
          </a:bodyPr>
          <a:lstStyle/>
          <a:p>
            <a:pPr marL="457200" indent="-457200" rtl="0">
              <a:buAutoNum type="arabicParenR"/>
            </a:pPr>
            <a:r>
              <a:rPr lang="ru-RU" dirty="0" smtClean="0"/>
              <a:t>Абсолютная нехватка времени</a:t>
            </a:r>
          </a:p>
          <a:p>
            <a:pPr marL="457200" indent="-457200" rtl="0">
              <a:buAutoNum type="arabicParenR"/>
            </a:pPr>
            <a:r>
              <a:rPr lang="ru-RU" dirty="0" smtClean="0"/>
              <a:t>Сложность темы и материала</a:t>
            </a:r>
          </a:p>
          <a:p>
            <a:pPr marL="457200" indent="-457200" rtl="0">
              <a:buAutoNum type="arabicParenR"/>
            </a:pPr>
            <a:r>
              <a:rPr lang="ru-RU" dirty="0" smtClean="0"/>
              <a:t>Недостаток информации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260648"/>
            <a:ext cx="8692399" cy="46484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Перспективы проекта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1804" y="1196752"/>
            <a:ext cx="8687333" cy="609601"/>
          </a:xfrm>
        </p:spPr>
        <p:txBody>
          <a:bodyPr>
            <a:normAutofit fontScale="25000" lnSpcReduction="20000"/>
          </a:bodyPr>
          <a:lstStyle/>
          <a:p>
            <a:r>
              <a:rPr lang="ru-RU" sz="4800" dirty="0" smtClean="0"/>
              <a:t>Пока что времени на доработку приложения нет, но думаю оно будет доработано в период летник каникул</a:t>
            </a:r>
          </a:p>
          <a:p>
            <a:r>
              <a:rPr lang="ru-RU" sz="4800" dirty="0" smtClean="0"/>
              <a:t>Мне бы хотелось улучшить дизайн и </a:t>
            </a:r>
            <a:r>
              <a:rPr lang="ru-RU" sz="4800" dirty="0" err="1" smtClean="0"/>
              <a:t>функциональногсть</a:t>
            </a:r>
            <a:r>
              <a:rPr lang="ru-RU" sz="4800" dirty="0" smtClean="0"/>
              <a:t> проекта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17303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_TF02895261.potx" id="{B6CEA06A-6068-4B4A-BA2F-705122E61509}" vid="{D5DC9138-7F6C-4334-982D-29E09F89611B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тоннелем (широкоэкранный формат)</Template>
  <TotalTime>0</TotalTime>
  <Words>128</Words>
  <Application>Microsoft Office PowerPoint</Application>
  <PresentationFormat>Произвольный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Corbel</vt:lpstr>
      <vt:lpstr>Синий цифровой тоннель (16 x 9)</vt:lpstr>
      <vt:lpstr>Проект WebServer “Онлайн рынок”</vt:lpstr>
      <vt:lpstr>Идея проекта</vt:lpstr>
      <vt:lpstr>Цель проекта</vt:lpstr>
      <vt:lpstr>Задачи проекта</vt:lpstr>
      <vt:lpstr>Проблемы</vt:lpstr>
      <vt:lpstr>Перспективы проекта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2019-04-03T10:56:46Z</dcterms:created>
  <dcterms:modified xsi:type="dcterms:W3CDTF">2019-04-03T11:17:03Z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