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1" r:id="rId7"/>
    <p:sldId id="274" r:id="rId8"/>
    <p:sldId id="264" r:id="rId9"/>
    <p:sldId id="268" r:id="rId10"/>
    <p:sldId id="285" r:id="rId11"/>
    <p:sldId id="263" r:id="rId12"/>
    <p:sldId id="267" r:id="rId13"/>
    <p:sldId id="279" r:id="rId14"/>
    <p:sldId id="280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italic r:id="rId18"/>
    </p:embeddedFont>
    <p:embeddedFont>
      <p:font typeface="Nixie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E590F-EDE6-436B-B223-9F0DE407BDC3}">
  <a:tblStyle styleId="{1B4E590F-EDE6-436B-B223-9F0DE407BDC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4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Shape 1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SmartGrid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1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Verschillende</a:t>
            </a:r>
            <a:r>
              <a:rPr lang="en-US" dirty="0"/>
              <a:t> classes </a:t>
            </a:r>
            <a:r>
              <a:rPr lang="en-US" dirty="0" err="1"/>
              <a:t>aanmaken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 van </a:t>
            </a:r>
            <a:r>
              <a:rPr lang="en-US" dirty="0" err="1"/>
              <a:t>aanpak</a:t>
            </a:r>
            <a:endParaRPr lang="en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2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De </a:t>
            </a:r>
            <a:r>
              <a:rPr lang="en-US" dirty="0" err="1"/>
              <a:t>gegeven</a:t>
            </a:r>
            <a:r>
              <a:rPr lang="en-US" dirty="0"/>
              <a:t> data </a:t>
            </a:r>
            <a:r>
              <a:rPr lang="en-US" dirty="0" err="1"/>
              <a:t>inladen</a:t>
            </a:r>
            <a:r>
              <a:rPr lang="en-US" dirty="0"/>
              <a:t> in </a:t>
            </a:r>
            <a:r>
              <a:rPr lang="en-US" dirty="0" err="1"/>
              <a:t>objecten</a:t>
            </a:r>
            <a:r>
              <a:rPr lang="en-US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1707016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3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Tekenen</a:t>
            </a:r>
            <a:r>
              <a:rPr lang="en-US" dirty="0"/>
              <a:t> van het Grid.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 van </a:t>
            </a:r>
            <a:r>
              <a:rPr lang="en-US" dirty="0" err="1"/>
              <a:t>aanpak</a:t>
            </a:r>
            <a:endParaRPr lang="en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4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Visualiseren</a:t>
            </a:r>
            <a:r>
              <a:rPr lang="en-US" dirty="0"/>
              <a:t> van de </a:t>
            </a:r>
            <a:r>
              <a:rPr lang="en-US" dirty="0" err="1"/>
              <a:t>woonwijk</a:t>
            </a:r>
            <a:r>
              <a:rPr lang="en-US" dirty="0"/>
              <a:t>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991202" y="213869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Inventory</a:t>
            </a: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0" name="Shape 1540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Classes</a:t>
            </a:r>
            <a:endParaRPr lang="en" dirty="0"/>
          </a:p>
        </p:txBody>
      </p:sp>
      <p:sp>
        <p:nvSpPr>
          <p:cNvPr id="1541" name="Shape 1541"/>
          <p:cNvSpPr/>
          <p:nvPr/>
        </p:nvSpPr>
        <p:spPr>
          <a:xfrm>
            <a:off x="2729024" y="3053044"/>
            <a:ext cx="2238622" cy="1803935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House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5487705" y="3056644"/>
            <a:ext cx="2238622" cy="1803935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Battery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1539">
            <a:extLst>
              <a:ext uri="{FF2B5EF4-FFF2-40B4-BE49-F238E27FC236}">
                <a16:creationId xmlns:a16="http://schemas.microsoft.com/office/drawing/2014/main" id="{BDC477D9-61AE-4F78-B210-1D82A52A8BD7}"/>
              </a:ext>
            </a:extLst>
          </p:cNvPr>
          <p:cNvSpPr/>
          <p:nvPr/>
        </p:nvSpPr>
        <p:spPr>
          <a:xfrm>
            <a:off x="4069174" y="191387"/>
            <a:ext cx="2239478" cy="1811188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Neighbourhood</a:t>
            </a: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19BBD5"/>
                </a:solidFill>
              </a:rPr>
              <a:t>Code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Voorbeeld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door </a:t>
            </a:r>
            <a:r>
              <a:rPr lang="en-US" sz="1800" dirty="0" err="1"/>
              <a:t>ons</a:t>
            </a:r>
            <a:r>
              <a:rPr lang="en-US" sz="1800" dirty="0"/>
              <a:t> </a:t>
            </a:r>
            <a:r>
              <a:rPr lang="en-US" sz="1800" dirty="0" err="1"/>
              <a:t>gemaakte</a:t>
            </a:r>
            <a:r>
              <a:rPr lang="en-US" sz="1800" dirty="0"/>
              <a:t> class</a:t>
            </a:r>
            <a:r>
              <a:rPr lang="en" sz="1800" dirty="0"/>
              <a:t>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B33D315-80E9-4E97-ABE6-DD14AA5D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92588"/>
            <a:ext cx="4581906" cy="28533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err="1"/>
              <a:t>Zijn</a:t>
            </a:r>
            <a:r>
              <a:rPr lang="en-US" sz="3600" b="1" dirty="0"/>
              <a:t> </a:t>
            </a:r>
            <a:r>
              <a:rPr lang="en-US" sz="3600" b="1" dirty="0" err="1"/>
              <a:t>er</a:t>
            </a:r>
            <a:r>
              <a:rPr lang="en-US" sz="3600" b="1" dirty="0"/>
              <a:t> </a:t>
            </a:r>
            <a:r>
              <a:rPr lang="en-US" sz="3600" b="1" dirty="0" err="1"/>
              <a:t>nog</a:t>
            </a:r>
            <a:r>
              <a:rPr lang="en-US" sz="3600" b="1" dirty="0"/>
              <a:t> </a:t>
            </a:r>
            <a:r>
              <a:rPr lang="en-US" sz="3600" b="1" dirty="0" err="1"/>
              <a:t>vragen</a:t>
            </a:r>
            <a:r>
              <a:rPr lang="en-US" sz="3600" b="1" dirty="0"/>
              <a:t>?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/>
              <a:t>Hello!</a:t>
            </a:r>
          </a:p>
        </p:txBody>
      </p:sp>
      <p:sp>
        <p:nvSpPr>
          <p:cNvPr id="1423" name="Shape 1423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W</a:t>
            </a:r>
            <a:r>
              <a:rPr lang="en-US" sz="3600" b="1" dirty="0"/>
              <a:t>e </a:t>
            </a:r>
            <a:r>
              <a:rPr lang="en-US" sz="3600" b="1" dirty="0" err="1"/>
              <a:t>zijn</a:t>
            </a:r>
            <a:r>
              <a:rPr lang="en-US" sz="3600" b="1" dirty="0"/>
              <a:t> team </a:t>
            </a:r>
            <a:r>
              <a:rPr lang="en-US" sz="3600" b="1" dirty="0" err="1"/>
              <a:t>SmartGrid</a:t>
            </a:r>
            <a:r>
              <a:rPr lang="en-US" sz="3600" b="1" dirty="0"/>
              <a:t> 10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Casper Lammers, Lisette van </a:t>
            </a:r>
            <a:r>
              <a:rPr lang="en-US" dirty="0" err="1"/>
              <a:t>Nieuwkerk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David Mokken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C50DD-CF35-406E-8919-A808F9CA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19" y="836538"/>
            <a:ext cx="1164901" cy="17473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Introductie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We </a:t>
            </a:r>
            <a:r>
              <a:rPr lang="en-US" dirty="0" err="1"/>
              <a:t>starten</a:t>
            </a:r>
            <a:r>
              <a:rPr lang="en-US" dirty="0"/>
              <a:t> met het </a:t>
            </a:r>
            <a:r>
              <a:rPr lang="en-US" dirty="0" err="1"/>
              <a:t>introduceren</a:t>
            </a:r>
            <a:r>
              <a:rPr lang="en-US" dirty="0"/>
              <a:t> van </a:t>
            </a:r>
            <a:r>
              <a:rPr lang="en-US" dirty="0" err="1"/>
              <a:t>onze</a:t>
            </a:r>
            <a:r>
              <a:rPr lang="en-US" dirty="0"/>
              <a:t> case.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stekker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bed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zat</a:t>
            </a:r>
            <a:r>
              <a:rPr lang="en-US" dirty="0"/>
              <a:t>.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opgeladen</a:t>
            </a:r>
            <a:r>
              <a:rPr lang="en-US" dirty="0"/>
              <a:t>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/>
              <a:t>Doel van de case</a:t>
            </a:r>
            <a:endParaRPr lang="en" sz="440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/>
              <a:t>Optimaal</a:t>
            </a:r>
            <a:r>
              <a:rPr lang="en-US" sz="2400" dirty="0"/>
              <a:t> </a:t>
            </a:r>
            <a:r>
              <a:rPr lang="en-US" sz="2400" dirty="0" err="1"/>
              <a:t>linken</a:t>
            </a:r>
            <a:r>
              <a:rPr lang="en-US" sz="2400" dirty="0"/>
              <a:t> van </a:t>
            </a:r>
            <a:r>
              <a:rPr lang="en-US" sz="2400" dirty="0" err="1"/>
              <a:t>huizen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endParaRPr lang="en" sz="2400" dirty="0"/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Grid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Huizen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Batterijen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Kabels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80453-C5F4-4962-BBD2-6A60FF65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3" y="1567462"/>
            <a:ext cx="3130115" cy="235439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Opdracht</a:t>
            </a:r>
            <a:endParaRPr lang="en" dirty="0"/>
          </a:p>
        </p:txBody>
      </p:sp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A: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Verbind</a:t>
            </a:r>
            <a:r>
              <a:rPr lang="en-US" sz="1000" dirty="0"/>
              <a:t> </a:t>
            </a:r>
            <a:r>
              <a:rPr lang="en-US" sz="1000" dirty="0" err="1"/>
              <a:t>alle</a:t>
            </a:r>
            <a:r>
              <a:rPr lang="en-US" sz="1000" dirty="0"/>
              <a:t> </a:t>
            </a:r>
            <a:r>
              <a:rPr lang="en-US" sz="1000" dirty="0" err="1"/>
              <a:t>huizen</a:t>
            </a:r>
            <a:r>
              <a:rPr lang="en-US" sz="1000" dirty="0"/>
              <a:t> in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 </a:t>
            </a:r>
            <a:r>
              <a:rPr lang="en-US" sz="1000" dirty="0" err="1"/>
              <a:t>aan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batterij</a:t>
            </a:r>
            <a:endParaRPr lang="en" sz="1000" dirty="0"/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B: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Bereken</a:t>
            </a:r>
            <a:r>
              <a:rPr lang="en-US" sz="1000" dirty="0"/>
              <a:t> de </a:t>
            </a:r>
            <a:r>
              <a:rPr lang="en-US" sz="1000" dirty="0" err="1"/>
              <a:t>kosten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wijken</a:t>
            </a:r>
            <a:endParaRPr lang="en" sz="1000" dirty="0"/>
          </a:p>
        </p:txBody>
      </p:sp>
      <p:sp>
        <p:nvSpPr>
          <p:cNvPr id="1621" name="Shape 1621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C: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Verplaats</a:t>
            </a:r>
            <a:r>
              <a:rPr lang="en-US" sz="1000" dirty="0"/>
              <a:t> de </a:t>
            </a:r>
            <a:r>
              <a:rPr lang="en-US" sz="1000" dirty="0" err="1"/>
              <a:t>batterijen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probeer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beter</a:t>
            </a:r>
            <a:r>
              <a:rPr lang="en-US" sz="1000" dirty="0"/>
              <a:t> </a:t>
            </a:r>
            <a:r>
              <a:rPr lang="en-US" sz="1000" dirty="0" err="1"/>
              <a:t>resultaat</a:t>
            </a:r>
            <a:r>
              <a:rPr lang="en-US" sz="1000" dirty="0"/>
              <a:t> de </a:t>
            </a:r>
            <a:r>
              <a:rPr lang="en-US" sz="1000" dirty="0" err="1"/>
              <a:t>realiseren</a:t>
            </a:r>
            <a:endParaRPr lang="en" sz="10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D: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Optimaliseer</a:t>
            </a:r>
            <a:r>
              <a:rPr lang="en-US" sz="1000" dirty="0"/>
              <a:t> het </a:t>
            </a:r>
            <a:r>
              <a:rPr lang="en-US" sz="1000" dirty="0" err="1"/>
              <a:t>SmartGrid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.</a:t>
            </a:r>
            <a:endParaRPr lang="en" sz="10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Voorwaarden</a:t>
            </a:r>
            <a:endParaRPr lang="en" dirty="0"/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Batterijen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Huizen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 </a:t>
            </a:r>
            <a:endParaRPr lang="en" dirty="0"/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Kabels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door of “</a:t>
            </a:r>
            <a:r>
              <a:rPr lang="en-US" dirty="0" err="1"/>
              <a:t>onder</a:t>
            </a:r>
            <a:r>
              <a:rPr lang="en-US" dirty="0"/>
              <a:t>” </a:t>
            </a:r>
            <a:r>
              <a:rPr lang="en-US" dirty="0" err="1"/>
              <a:t>elkaar</a:t>
            </a:r>
            <a:r>
              <a:rPr lang="en-US" dirty="0"/>
              <a:t> door.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20">
            <a:extLst>
              <a:ext uri="{FF2B5EF4-FFF2-40B4-BE49-F238E27FC236}">
                <a16:creationId xmlns:a16="http://schemas.microsoft.com/office/drawing/2014/main" id="{B1146C1B-2DBA-40C8-95A7-870675504312}"/>
              </a:ext>
            </a:extLst>
          </p:cNvPr>
          <p:cNvSpPr txBox="1">
            <a:spLocks/>
          </p:cNvSpPr>
          <p:nvPr/>
        </p:nvSpPr>
        <p:spPr>
          <a:xfrm>
            <a:off x="1732700" y="3677623"/>
            <a:ext cx="2176800" cy="936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Manhatten</a:t>
            </a:r>
            <a:r>
              <a:rPr lang="en-US" b="1" dirty="0"/>
              <a:t> Distance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.</a:t>
            </a:r>
          </a:p>
          <a:p>
            <a:pPr>
              <a:buFont typeface="Muli"/>
              <a:buNone/>
            </a:pPr>
            <a:r>
              <a:rPr lang="en-US" dirty="0"/>
              <a:t>|X1 – X2| + |Y1 – Y2|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Gegeven</a:t>
            </a:r>
            <a:r>
              <a:rPr lang="en-US" dirty="0"/>
              <a:t> Data</a:t>
            </a:r>
            <a:endParaRPr lang="en" dirty="0"/>
          </a:p>
        </p:txBody>
      </p:sp>
      <p:graphicFrame>
        <p:nvGraphicFramePr>
          <p:cNvPr id="1548" name="Shape 1548"/>
          <p:cNvGraphicFramePr/>
          <p:nvPr>
            <p:extLst>
              <p:ext uri="{D42A27DB-BD31-4B8C-83A1-F6EECF244321}">
                <p14:modId xmlns:p14="http://schemas.microsoft.com/office/powerpoint/2010/main" val="4207860444"/>
              </p:ext>
            </p:extLst>
          </p:nvPr>
        </p:nvGraphicFramePr>
        <p:xfrm>
          <a:off x="1852600" y="2397881"/>
          <a:ext cx="3979050" cy="1818400"/>
        </p:xfrm>
        <a:graphic>
          <a:graphicData uri="http://schemas.openxmlformats.org/drawingml/2006/table">
            <a:tbl>
              <a:tblPr>
                <a:noFill/>
                <a:tableStyleId>{1B4E590F-EDE6-436B-B223-9F0DE407BDC3}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Max.output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53.97543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66.13021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49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39.82123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233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Nixie One</vt:lpstr>
      <vt:lpstr>Muli</vt:lpstr>
      <vt:lpstr>Arial</vt:lpstr>
      <vt:lpstr>Imogen template</vt:lpstr>
      <vt:lpstr>SmartGrid</vt:lpstr>
      <vt:lpstr>Hello!</vt:lpstr>
      <vt:lpstr>Introductie</vt:lpstr>
      <vt:lpstr>PowerPoint Presentation</vt:lpstr>
      <vt:lpstr>Doel van de case</vt:lpstr>
      <vt:lpstr>Grid</vt:lpstr>
      <vt:lpstr>Opdracht</vt:lpstr>
      <vt:lpstr>Voorwaarden</vt:lpstr>
      <vt:lpstr>Voorbeeld: Gegeven Data</vt:lpstr>
      <vt:lpstr>Plan van aanpak</vt:lpstr>
      <vt:lpstr>Plan van aanpak</vt:lpstr>
      <vt:lpstr>Classes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Mokken</dc:creator>
  <cp:lastModifiedBy>David Mokken</cp:lastModifiedBy>
  <cp:revision>27</cp:revision>
  <dcterms:modified xsi:type="dcterms:W3CDTF">2019-04-05T11:01:24Z</dcterms:modified>
</cp:coreProperties>
</file>