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78" r:id="rId7"/>
    <p:sldId id="286" r:id="rId8"/>
    <p:sldId id="287" r:id="rId9"/>
    <p:sldId id="258" r:id="rId10"/>
    <p:sldId id="291" r:id="rId11"/>
    <p:sldId id="292" r:id="rId12"/>
    <p:sldId id="293" r:id="rId13"/>
    <p:sldId id="288" r:id="rId14"/>
    <p:sldId id="297" r:id="rId15"/>
    <p:sldId id="298" r:id="rId16"/>
    <p:sldId id="300" r:id="rId17"/>
    <p:sldId id="289" r:id="rId18"/>
    <p:sldId id="299" r:id="rId19"/>
    <p:sldId id="301" r:id="rId20"/>
    <p:sldId id="302" r:id="rId21"/>
    <p:sldId id="290" r:id="rId22"/>
    <p:sldId id="281" r:id="rId23"/>
    <p:sldId id="27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C0D403-D062-4D72-9CEB-24D3CBD16E62}" v="82" dt="2025-07-30T14:36:04.6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0655" autoAdjust="0"/>
  </p:normalViewPr>
  <p:slideViewPr>
    <p:cSldViewPr snapToGrid="0">
      <p:cViewPr>
        <p:scale>
          <a:sx n="90" d="100"/>
          <a:sy n="90" d="100"/>
        </p:scale>
        <p:origin x="403" y="-11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ha Zhu" userId="971fdb11-4a0e-4ee0-b0a6-154327860798" providerId="ADAL" clId="{E7C0D403-D062-4D72-9CEB-24D3CBD16E62}"/>
    <pc:docChg chg="undo redo custSel addSld delSld modSld sldOrd">
      <pc:chgData name="Lisha Zhu" userId="971fdb11-4a0e-4ee0-b0a6-154327860798" providerId="ADAL" clId="{E7C0D403-D062-4D72-9CEB-24D3CBD16E62}" dt="2025-07-30T15:15:19.360" v="12030" actId="20577"/>
      <pc:docMkLst>
        <pc:docMk/>
      </pc:docMkLst>
      <pc:sldChg chg="modSp mod">
        <pc:chgData name="Lisha Zhu" userId="971fdb11-4a0e-4ee0-b0a6-154327860798" providerId="ADAL" clId="{E7C0D403-D062-4D72-9CEB-24D3CBD16E62}" dt="2025-07-28T19:19:48.555" v="2114" actId="20577"/>
        <pc:sldMkLst>
          <pc:docMk/>
          <pc:sldMk cId="1713219598" sldId="257"/>
        </pc:sldMkLst>
        <pc:spChg chg="mod">
          <ac:chgData name="Lisha Zhu" userId="971fdb11-4a0e-4ee0-b0a6-154327860798" providerId="ADAL" clId="{E7C0D403-D062-4D72-9CEB-24D3CBD16E62}" dt="2025-07-28T19:19:48.555" v="2114" actId="20577"/>
          <ac:spMkLst>
            <pc:docMk/>
            <pc:sldMk cId="1713219598" sldId="257"/>
            <ac:spMk id="3" creationId="{5671D7E5-EF66-4BCD-8DAA-E9061157F0BE}"/>
          </ac:spMkLst>
        </pc:spChg>
      </pc:sldChg>
      <pc:sldChg chg="modSp mod">
        <pc:chgData name="Lisha Zhu" userId="971fdb11-4a0e-4ee0-b0a6-154327860798" providerId="ADAL" clId="{E7C0D403-D062-4D72-9CEB-24D3CBD16E62}" dt="2025-07-28T19:32:25.885" v="2570" actId="1076"/>
        <pc:sldMkLst>
          <pc:docMk/>
          <pc:sldMk cId="3571516367" sldId="258"/>
        </pc:sldMkLst>
        <pc:spChg chg="mod">
          <ac:chgData name="Lisha Zhu" userId="971fdb11-4a0e-4ee0-b0a6-154327860798" providerId="ADAL" clId="{E7C0D403-D062-4D72-9CEB-24D3CBD16E62}" dt="2025-07-28T19:32:25.885" v="2570" actId="1076"/>
          <ac:spMkLst>
            <pc:docMk/>
            <pc:sldMk cId="3571516367" sldId="258"/>
            <ac:spMk id="2" creationId="{0A32731C-311B-46F7-A865-6C3AF6B09A47}"/>
          </ac:spMkLst>
        </pc:spChg>
        <pc:spChg chg="mod">
          <ac:chgData name="Lisha Zhu" userId="971fdb11-4a0e-4ee0-b0a6-154327860798" providerId="ADAL" clId="{E7C0D403-D062-4D72-9CEB-24D3CBD16E62}" dt="2025-07-28T19:31:39.473" v="2544" actId="404"/>
          <ac:spMkLst>
            <pc:docMk/>
            <pc:sldMk cId="3571516367" sldId="258"/>
            <ac:spMk id="3" creationId="{9D5232F9-FD00-464A-9F17-619C91AEF8F3}"/>
          </ac:spMkLst>
        </pc:spChg>
      </pc:sldChg>
      <pc:sldChg chg="del">
        <pc:chgData name="Lisha Zhu" userId="971fdb11-4a0e-4ee0-b0a6-154327860798" providerId="ADAL" clId="{E7C0D403-D062-4D72-9CEB-24D3CBD16E62}" dt="2025-07-28T20:17:05.164" v="5476" actId="2696"/>
        <pc:sldMkLst>
          <pc:docMk/>
          <pc:sldMk cId="1742861620" sldId="266"/>
        </pc:sldMkLst>
      </pc:sldChg>
      <pc:sldChg chg="modSp mod">
        <pc:chgData name="Lisha Zhu" userId="971fdb11-4a0e-4ee0-b0a6-154327860798" providerId="ADAL" clId="{E7C0D403-D062-4D72-9CEB-24D3CBD16E62}" dt="2025-07-29T21:12:11.125" v="9358" actId="20577"/>
        <pc:sldMkLst>
          <pc:docMk/>
          <pc:sldMk cId="1969787568" sldId="271"/>
        </pc:sldMkLst>
        <pc:spChg chg="mod">
          <ac:chgData name="Lisha Zhu" userId="971fdb11-4a0e-4ee0-b0a6-154327860798" providerId="ADAL" clId="{E7C0D403-D062-4D72-9CEB-24D3CBD16E62}" dt="2025-07-28T20:18:06.987" v="5543" actId="20577"/>
          <ac:spMkLst>
            <pc:docMk/>
            <pc:sldMk cId="1969787568" sldId="271"/>
            <ac:spMk id="2" creationId="{8BDF1EDE-5423-435C-B149-87AB1BC22B83}"/>
          </ac:spMkLst>
        </pc:spChg>
        <pc:spChg chg="mod">
          <ac:chgData name="Lisha Zhu" userId="971fdb11-4a0e-4ee0-b0a6-154327860798" providerId="ADAL" clId="{E7C0D403-D062-4D72-9CEB-24D3CBD16E62}" dt="2025-07-29T21:12:11.125" v="9358" actId="20577"/>
          <ac:spMkLst>
            <pc:docMk/>
            <pc:sldMk cId="1969787568" sldId="271"/>
            <ac:spMk id="3" creationId="{AF64C29E-DF30-4DC6-AB95-2016F9A703B6}"/>
          </ac:spMkLst>
        </pc:spChg>
      </pc:sldChg>
      <pc:sldChg chg="addSp delSp modSp mod modClrScheme chgLayout">
        <pc:chgData name="Lisha Zhu" userId="971fdb11-4a0e-4ee0-b0a6-154327860798" providerId="ADAL" clId="{E7C0D403-D062-4D72-9CEB-24D3CBD16E62}" dt="2025-07-28T19:19:16.640" v="2094" actId="20577"/>
        <pc:sldMkLst>
          <pc:docMk/>
          <pc:sldMk cId="608796113" sldId="278"/>
        </pc:sldMkLst>
        <pc:spChg chg="mod">
          <ac:chgData name="Lisha Zhu" userId="971fdb11-4a0e-4ee0-b0a6-154327860798" providerId="ADAL" clId="{E7C0D403-D062-4D72-9CEB-24D3CBD16E62}" dt="2025-07-28T19:19:16.640" v="2094" actId="20577"/>
          <ac:spMkLst>
            <pc:docMk/>
            <pc:sldMk cId="608796113" sldId="278"/>
            <ac:spMk id="2" creationId="{9528DBD1-DB29-D44F-FD5A-3071BB37EF37}"/>
          </ac:spMkLst>
        </pc:spChg>
        <pc:picChg chg="add mod">
          <ac:chgData name="Lisha Zhu" userId="971fdb11-4a0e-4ee0-b0a6-154327860798" providerId="ADAL" clId="{E7C0D403-D062-4D72-9CEB-24D3CBD16E62}" dt="2025-07-28T18:38:58.835" v="35" actId="1076"/>
          <ac:picMkLst>
            <pc:docMk/>
            <pc:sldMk cId="608796113" sldId="278"/>
            <ac:picMk id="3" creationId="{BDFAD49C-44A2-8784-2772-6C5F48A6B8B1}"/>
          </ac:picMkLst>
        </pc:picChg>
      </pc:sldChg>
      <pc:sldChg chg="addSp delSp modSp del mod">
        <pc:chgData name="Lisha Zhu" userId="971fdb11-4a0e-4ee0-b0a6-154327860798" providerId="ADAL" clId="{E7C0D403-D062-4D72-9CEB-24D3CBD16E62}" dt="2025-07-28T19:14:31.671" v="1673" actId="2696"/>
        <pc:sldMkLst>
          <pc:docMk/>
          <pc:sldMk cId="2241459136" sldId="279"/>
        </pc:sldMkLst>
      </pc:sldChg>
      <pc:sldChg chg="modSp del mod">
        <pc:chgData name="Lisha Zhu" userId="971fdb11-4a0e-4ee0-b0a6-154327860798" providerId="ADAL" clId="{E7C0D403-D062-4D72-9CEB-24D3CBD16E62}" dt="2025-07-28T19:15:00.645" v="1677" actId="2696"/>
        <pc:sldMkLst>
          <pc:docMk/>
          <pc:sldMk cId="334696707" sldId="280"/>
        </pc:sldMkLst>
      </pc:sldChg>
      <pc:sldChg chg="modSp mod">
        <pc:chgData name="Lisha Zhu" userId="971fdb11-4a0e-4ee0-b0a6-154327860798" providerId="ADAL" clId="{E7C0D403-D062-4D72-9CEB-24D3CBD16E62}" dt="2025-07-30T15:05:38.584" v="12028" actId="20577"/>
        <pc:sldMkLst>
          <pc:docMk/>
          <pc:sldMk cId="103458723" sldId="281"/>
        </pc:sldMkLst>
        <pc:spChg chg="mod">
          <ac:chgData name="Lisha Zhu" userId="971fdb11-4a0e-4ee0-b0a6-154327860798" providerId="ADAL" clId="{E7C0D403-D062-4D72-9CEB-24D3CBD16E62}" dt="2025-07-28T20:15:35.168" v="5307" actId="14100"/>
          <ac:spMkLst>
            <pc:docMk/>
            <pc:sldMk cId="103458723" sldId="281"/>
            <ac:spMk id="2" creationId="{A95E2E6A-35EC-1B8E-0FD7-8C67870ACA64}"/>
          </ac:spMkLst>
        </pc:spChg>
        <pc:spChg chg="mod">
          <ac:chgData name="Lisha Zhu" userId="971fdb11-4a0e-4ee0-b0a6-154327860798" providerId="ADAL" clId="{E7C0D403-D062-4D72-9CEB-24D3CBD16E62}" dt="2025-07-29T18:22:10.815" v="6023" actId="20577"/>
          <ac:spMkLst>
            <pc:docMk/>
            <pc:sldMk cId="103458723" sldId="281"/>
            <ac:spMk id="12" creationId="{554B61B9-26F6-B304-92CD-03053DAAF2A8}"/>
          </ac:spMkLst>
        </pc:spChg>
        <pc:spChg chg="mod">
          <ac:chgData name="Lisha Zhu" userId="971fdb11-4a0e-4ee0-b0a6-154327860798" providerId="ADAL" clId="{E7C0D403-D062-4D72-9CEB-24D3CBD16E62}" dt="2025-07-29T18:22:07.120" v="6022" actId="20577"/>
          <ac:spMkLst>
            <pc:docMk/>
            <pc:sldMk cId="103458723" sldId="281"/>
            <ac:spMk id="14" creationId="{CB9F9E8B-42CD-AC26-AFC9-F1F66695693B}"/>
          </ac:spMkLst>
        </pc:spChg>
        <pc:spChg chg="mod">
          <ac:chgData name="Lisha Zhu" userId="971fdb11-4a0e-4ee0-b0a6-154327860798" providerId="ADAL" clId="{E7C0D403-D062-4D72-9CEB-24D3CBD16E62}" dt="2025-07-29T18:48:56.658" v="6240" actId="404"/>
          <ac:spMkLst>
            <pc:docMk/>
            <pc:sldMk cId="103458723" sldId="281"/>
            <ac:spMk id="35" creationId="{EDBE6233-75E9-40D1-968F-58CA9AD0FF50}"/>
          </ac:spMkLst>
        </pc:spChg>
        <pc:spChg chg="mod">
          <ac:chgData name="Lisha Zhu" userId="971fdb11-4a0e-4ee0-b0a6-154327860798" providerId="ADAL" clId="{E7C0D403-D062-4D72-9CEB-24D3CBD16E62}" dt="2025-07-30T15:05:38.584" v="12028" actId="20577"/>
          <ac:spMkLst>
            <pc:docMk/>
            <pc:sldMk cId="103458723" sldId="281"/>
            <ac:spMk id="50" creationId="{8F6B2AE9-DDE4-FD99-A235-3B39EEE21481}"/>
          </ac:spMkLst>
        </pc:spChg>
      </pc:sldChg>
      <pc:sldChg chg="del">
        <pc:chgData name="Lisha Zhu" userId="971fdb11-4a0e-4ee0-b0a6-154327860798" providerId="ADAL" clId="{E7C0D403-D062-4D72-9CEB-24D3CBD16E62}" dt="2025-07-28T20:17:05.164" v="5476" actId="2696"/>
        <pc:sldMkLst>
          <pc:docMk/>
          <pc:sldMk cId="636929804" sldId="282"/>
        </pc:sldMkLst>
      </pc:sldChg>
      <pc:sldChg chg="del">
        <pc:chgData name="Lisha Zhu" userId="971fdb11-4a0e-4ee0-b0a6-154327860798" providerId="ADAL" clId="{E7C0D403-D062-4D72-9CEB-24D3CBD16E62}" dt="2025-07-28T20:17:05.164" v="5476" actId="2696"/>
        <pc:sldMkLst>
          <pc:docMk/>
          <pc:sldMk cId="1658164610" sldId="283"/>
        </pc:sldMkLst>
      </pc:sldChg>
      <pc:sldChg chg="del">
        <pc:chgData name="Lisha Zhu" userId="971fdb11-4a0e-4ee0-b0a6-154327860798" providerId="ADAL" clId="{E7C0D403-D062-4D72-9CEB-24D3CBD16E62}" dt="2025-07-28T20:17:05.164" v="5476" actId="2696"/>
        <pc:sldMkLst>
          <pc:docMk/>
          <pc:sldMk cId="2403577982" sldId="284"/>
        </pc:sldMkLst>
      </pc:sldChg>
      <pc:sldChg chg="del">
        <pc:chgData name="Lisha Zhu" userId="971fdb11-4a0e-4ee0-b0a6-154327860798" providerId="ADAL" clId="{E7C0D403-D062-4D72-9CEB-24D3CBD16E62}" dt="2025-07-28T20:17:05.164" v="5476" actId="2696"/>
        <pc:sldMkLst>
          <pc:docMk/>
          <pc:sldMk cId="2791821786" sldId="285"/>
        </pc:sldMkLst>
      </pc:sldChg>
      <pc:sldChg chg="modSp add mod">
        <pc:chgData name="Lisha Zhu" userId="971fdb11-4a0e-4ee0-b0a6-154327860798" providerId="ADAL" clId="{E7C0D403-D062-4D72-9CEB-24D3CBD16E62}" dt="2025-07-30T08:08:06.414" v="9385" actId="313"/>
        <pc:sldMkLst>
          <pc:docMk/>
          <pc:sldMk cId="1681985288" sldId="286"/>
        </pc:sldMkLst>
        <pc:spChg chg="mod">
          <ac:chgData name="Lisha Zhu" userId="971fdb11-4a0e-4ee0-b0a6-154327860798" providerId="ADAL" clId="{E7C0D403-D062-4D72-9CEB-24D3CBD16E62}" dt="2025-07-28T19:19:02.243" v="2090" actId="20577"/>
          <ac:spMkLst>
            <pc:docMk/>
            <pc:sldMk cId="1681985288" sldId="286"/>
            <ac:spMk id="2" creationId="{C7C0DADE-D43F-FAC9-72BF-8909FE8A41F8}"/>
          </ac:spMkLst>
        </pc:spChg>
        <pc:spChg chg="mod">
          <ac:chgData name="Lisha Zhu" userId="971fdb11-4a0e-4ee0-b0a6-154327860798" providerId="ADAL" clId="{E7C0D403-D062-4D72-9CEB-24D3CBD16E62}" dt="2025-07-30T08:08:06.414" v="9385" actId="313"/>
          <ac:spMkLst>
            <pc:docMk/>
            <pc:sldMk cId="1681985288" sldId="286"/>
            <ac:spMk id="3" creationId="{DD5ADCB8-4E1C-CA36-187B-FBB567963CCC}"/>
          </ac:spMkLst>
        </pc:spChg>
      </pc:sldChg>
      <pc:sldChg chg="modSp add">
        <pc:chgData name="Lisha Zhu" userId="971fdb11-4a0e-4ee0-b0a6-154327860798" providerId="ADAL" clId="{E7C0D403-D062-4D72-9CEB-24D3CBD16E62}" dt="2025-07-28T19:14:28.430" v="1672"/>
        <pc:sldMkLst>
          <pc:docMk/>
          <pc:sldMk cId="397627559" sldId="287"/>
        </pc:sldMkLst>
        <pc:spChg chg="mod">
          <ac:chgData name="Lisha Zhu" userId="971fdb11-4a0e-4ee0-b0a6-154327860798" providerId="ADAL" clId="{E7C0D403-D062-4D72-9CEB-24D3CBD16E62}" dt="2025-07-28T19:14:28.430" v="1672"/>
          <ac:spMkLst>
            <pc:docMk/>
            <pc:sldMk cId="397627559" sldId="287"/>
            <ac:spMk id="2" creationId="{28F7AA4D-E408-F1B2-26C6-60CD44A2CAC5}"/>
          </ac:spMkLst>
        </pc:spChg>
      </pc:sldChg>
      <pc:sldChg chg="modSp add mod">
        <pc:chgData name="Lisha Zhu" userId="971fdb11-4a0e-4ee0-b0a6-154327860798" providerId="ADAL" clId="{E7C0D403-D062-4D72-9CEB-24D3CBD16E62}" dt="2025-07-28T19:14:57.179" v="1676" actId="14100"/>
        <pc:sldMkLst>
          <pc:docMk/>
          <pc:sldMk cId="2771904269" sldId="288"/>
        </pc:sldMkLst>
        <pc:spChg chg="mod">
          <ac:chgData name="Lisha Zhu" userId="971fdb11-4a0e-4ee0-b0a6-154327860798" providerId="ADAL" clId="{E7C0D403-D062-4D72-9CEB-24D3CBD16E62}" dt="2025-07-28T19:14:57.179" v="1676" actId="14100"/>
          <ac:spMkLst>
            <pc:docMk/>
            <pc:sldMk cId="2771904269" sldId="288"/>
            <ac:spMk id="2" creationId="{45451EC3-3E6B-CB68-89B7-7266D5D8DAD8}"/>
          </ac:spMkLst>
        </pc:spChg>
      </pc:sldChg>
      <pc:sldChg chg="modSp add mod">
        <pc:chgData name="Lisha Zhu" userId="971fdb11-4a0e-4ee0-b0a6-154327860798" providerId="ADAL" clId="{E7C0D403-D062-4D72-9CEB-24D3CBD16E62}" dt="2025-07-28T19:19:39.184" v="2104" actId="20577"/>
        <pc:sldMkLst>
          <pc:docMk/>
          <pc:sldMk cId="3070674578" sldId="289"/>
        </pc:sldMkLst>
        <pc:spChg chg="mod">
          <ac:chgData name="Lisha Zhu" userId="971fdb11-4a0e-4ee0-b0a6-154327860798" providerId="ADAL" clId="{E7C0D403-D062-4D72-9CEB-24D3CBD16E62}" dt="2025-07-28T19:19:39.184" v="2104" actId="20577"/>
          <ac:spMkLst>
            <pc:docMk/>
            <pc:sldMk cId="3070674578" sldId="289"/>
            <ac:spMk id="2" creationId="{4CED6CCA-29CB-6AA2-8515-801B55674670}"/>
          </ac:spMkLst>
        </pc:spChg>
      </pc:sldChg>
      <pc:sldChg chg="modSp add mod">
        <pc:chgData name="Lisha Zhu" userId="971fdb11-4a0e-4ee0-b0a6-154327860798" providerId="ADAL" clId="{E7C0D403-D062-4D72-9CEB-24D3CBD16E62}" dt="2025-07-28T19:15:38.431" v="1720" actId="20577"/>
        <pc:sldMkLst>
          <pc:docMk/>
          <pc:sldMk cId="139537751" sldId="290"/>
        </pc:sldMkLst>
        <pc:spChg chg="mod">
          <ac:chgData name="Lisha Zhu" userId="971fdb11-4a0e-4ee0-b0a6-154327860798" providerId="ADAL" clId="{E7C0D403-D062-4D72-9CEB-24D3CBD16E62}" dt="2025-07-28T19:15:38.431" v="1720" actId="20577"/>
          <ac:spMkLst>
            <pc:docMk/>
            <pc:sldMk cId="139537751" sldId="290"/>
            <ac:spMk id="2" creationId="{E8F9F573-A81B-43B8-5367-120D5B26CC32}"/>
          </ac:spMkLst>
        </pc:spChg>
      </pc:sldChg>
      <pc:sldChg chg="addSp modSp add mod modClrScheme chgLayout">
        <pc:chgData name="Lisha Zhu" userId="971fdb11-4a0e-4ee0-b0a6-154327860798" providerId="ADAL" clId="{E7C0D403-D062-4D72-9CEB-24D3CBD16E62}" dt="2025-07-28T20:03:37.225" v="4299" actId="14100"/>
        <pc:sldMkLst>
          <pc:docMk/>
          <pc:sldMk cId="3799410694" sldId="291"/>
        </pc:sldMkLst>
        <pc:spChg chg="mod">
          <ac:chgData name="Lisha Zhu" userId="971fdb11-4a0e-4ee0-b0a6-154327860798" providerId="ADAL" clId="{E7C0D403-D062-4D72-9CEB-24D3CBD16E62}" dt="2025-07-28T20:03:29.143" v="4296" actId="26606"/>
          <ac:spMkLst>
            <pc:docMk/>
            <pc:sldMk cId="3799410694" sldId="291"/>
            <ac:spMk id="2" creationId="{922CE0E0-D62F-3903-2E72-87B6BAC4352D}"/>
          </ac:spMkLst>
        </pc:spChg>
        <pc:spChg chg="mod">
          <ac:chgData name="Lisha Zhu" userId="971fdb11-4a0e-4ee0-b0a6-154327860798" providerId="ADAL" clId="{E7C0D403-D062-4D72-9CEB-24D3CBD16E62}" dt="2025-07-28T20:03:29.143" v="4296" actId="26606"/>
          <ac:spMkLst>
            <pc:docMk/>
            <pc:sldMk cId="3799410694" sldId="291"/>
            <ac:spMk id="3" creationId="{B6150799-D60C-8198-7425-12091DA67550}"/>
          </ac:spMkLst>
        </pc:spChg>
        <pc:spChg chg="mod ord modVis">
          <ac:chgData name="Lisha Zhu" userId="971fdb11-4a0e-4ee0-b0a6-154327860798" providerId="ADAL" clId="{E7C0D403-D062-4D72-9CEB-24D3CBD16E62}" dt="2025-07-28T20:03:29.143" v="4296" actId="26606"/>
          <ac:spMkLst>
            <pc:docMk/>
            <pc:sldMk cId="3799410694" sldId="291"/>
            <ac:spMk id="14" creationId="{F377D353-AB82-E7A8-4CF9-D760E7AA2A10}"/>
          </ac:spMkLst>
        </pc:spChg>
        <pc:picChg chg="add mod">
          <ac:chgData name="Lisha Zhu" userId="971fdb11-4a0e-4ee0-b0a6-154327860798" providerId="ADAL" clId="{E7C0D403-D062-4D72-9CEB-24D3CBD16E62}" dt="2025-07-28T20:03:37.225" v="4299" actId="14100"/>
          <ac:picMkLst>
            <pc:docMk/>
            <pc:sldMk cId="3799410694" sldId="291"/>
            <ac:picMk id="5" creationId="{A80E7167-086F-44CC-8C60-312FBEB4E337}"/>
          </ac:picMkLst>
        </pc:picChg>
      </pc:sldChg>
      <pc:sldChg chg="addSp modSp add mod">
        <pc:chgData name="Lisha Zhu" userId="971fdb11-4a0e-4ee0-b0a6-154327860798" providerId="ADAL" clId="{E7C0D403-D062-4D72-9CEB-24D3CBD16E62}" dt="2025-07-29T18:37:18.006" v="6048" actId="20577"/>
        <pc:sldMkLst>
          <pc:docMk/>
          <pc:sldMk cId="1281260642" sldId="292"/>
        </pc:sldMkLst>
        <pc:spChg chg="mod">
          <ac:chgData name="Lisha Zhu" userId="971fdb11-4a0e-4ee0-b0a6-154327860798" providerId="ADAL" clId="{E7C0D403-D062-4D72-9CEB-24D3CBD16E62}" dt="2025-07-28T19:47:37.244" v="3639" actId="20577"/>
          <ac:spMkLst>
            <pc:docMk/>
            <pc:sldMk cId="1281260642" sldId="292"/>
            <ac:spMk id="2" creationId="{8AC80603-02B2-FA8C-B94B-26F12B32DA84}"/>
          </ac:spMkLst>
        </pc:spChg>
        <pc:spChg chg="mod">
          <ac:chgData name="Lisha Zhu" userId="971fdb11-4a0e-4ee0-b0a6-154327860798" providerId="ADAL" clId="{E7C0D403-D062-4D72-9CEB-24D3CBD16E62}" dt="2025-07-29T18:37:18.006" v="6048" actId="20577"/>
          <ac:spMkLst>
            <pc:docMk/>
            <pc:sldMk cId="1281260642" sldId="292"/>
            <ac:spMk id="3" creationId="{4B7F6B59-D3A2-FD32-A4E3-6EA9D9827D6C}"/>
          </ac:spMkLst>
        </pc:spChg>
        <pc:picChg chg="add mod">
          <ac:chgData name="Lisha Zhu" userId="971fdb11-4a0e-4ee0-b0a6-154327860798" providerId="ADAL" clId="{E7C0D403-D062-4D72-9CEB-24D3CBD16E62}" dt="2025-07-28T19:57:23.206" v="4179" actId="14100"/>
          <ac:picMkLst>
            <pc:docMk/>
            <pc:sldMk cId="1281260642" sldId="292"/>
            <ac:picMk id="4" creationId="{1101151C-3066-541C-3073-3381E4A9B4AA}"/>
          </ac:picMkLst>
        </pc:picChg>
      </pc:sldChg>
      <pc:sldChg chg="addSp delSp modSp add mod modClrScheme chgLayout">
        <pc:chgData name="Lisha Zhu" userId="971fdb11-4a0e-4ee0-b0a6-154327860798" providerId="ADAL" clId="{E7C0D403-D062-4D72-9CEB-24D3CBD16E62}" dt="2025-07-29T20:22:47.350" v="6294" actId="20577"/>
        <pc:sldMkLst>
          <pc:docMk/>
          <pc:sldMk cId="1934057170" sldId="293"/>
        </pc:sldMkLst>
        <pc:spChg chg="mod">
          <ac:chgData name="Lisha Zhu" userId="971fdb11-4a0e-4ee0-b0a6-154327860798" providerId="ADAL" clId="{E7C0D403-D062-4D72-9CEB-24D3CBD16E62}" dt="2025-07-29T20:22:47.350" v="6294" actId="20577"/>
          <ac:spMkLst>
            <pc:docMk/>
            <pc:sldMk cId="1934057170" sldId="293"/>
            <ac:spMk id="2" creationId="{ADBCC573-1E55-0288-021E-24D5BFC7FCA2}"/>
          </ac:spMkLst>
        </pc:spChg>
        <pc:spChg chg="mod">
          <ac:chgData name="Lisha Zhu" userId="971fdb11-4a0e-4ee0-b0a6-154327860798" providerId="ADAL" clId="{E7C0D403-D062-4D72-9CEB-24D3CBD16E62}" dt="2025-07-29T20:22:44.507" v="6292" actId="20577"/>
          <ac:spMkLst>
            <pc:docMk/>
            <pc:sldMk cId="1934057170" sldId="293"/>
            <ac:spMk id="3" creationId="{00DE6F94-15B5-13E2-A317-4C2586FFE13B}"/>
          </ac:spMkLst>
        </pc:spChg>
        <pc:spChg chg="mod modVis">
          <ac:chgData name="Lisha Zhu" userId="971fdb11-4a0e-4ee0-b0a6-154327860798" providerId="ADAL" clId="{E7C0D403-D062-4D72-9CEB-24D3CBD16E62}" dt="2025-07-28T20:09:35.379" v="4807" actId="26606"/>
          <ac:spMkLst>
            <pc:docMk/>
            <pc:sldMk cId="1934057170" sldId="293"/>
            <ac:spMk id="14" creationId="{7BCAC045-AE86-F4BA-35F8-D832E85402A6}"/>
          </ac:spMkLst>
        </pc:spChg>
        <pc:picChg chg="add del mod ord">
          <ac:chgData name="Lisha Zhu" userId="971fdb11-4a0e-4ee0-b0a6-154327860798" providerId="ADAL" clId="{E7C0D403-D062-4D72-9CEB-24D3CBD16E62}" dt="2025-07-29T20:22:44.122" v="6291" actId="478"/>
          <ac:picMkLst>
            <pc:docMk/>
            <pc:sldMk cId="1934057170" sldId="293"/>
            <ac:picMk id="5" creationId="{3AF4BB7D-99B6-4645-52E8-278C977F0ED1}"/>
          </ac:picMkLst>
        </pc:picChg>
        <pc:picChg chg="add del mod">
          <ac:chgData name="Lisha Zhu" userId="971fdb11-4a0e-4ee0-b0a6-154327860798" providerId="ADAL" clId="{E7C0D403-D062-4D72-9CEB-24D3CBD16E62}" dt="2025-07-29T20:22:43.771" v="6290" actId="22"/>
          <ac:picMkLst>
            <pc:docMk/>
            <pc:sldMk cId="1934057170" sldId="293"/>
            <ac:picMk id="6" creationId="{E651B962-ADEE-CD20-8CE4-67447B3518EC}"/>
          </ac:picMkLst>
        </pc:picChg>
        <pc:picChg chg="add del mod">
          <ac:chgData name="Lisha Zhu" userId="971fdb11-4a0e-4ee0-b0a6-154327860798" providerId="ADAL" clId="{E7C0D403-D062-4D72-9CEB-24D3CBD16E62}" dt="2025-07-29T20:22:42.728" v="6287" actId="22"/>
          <ac:picMkLst>
            <pc:docMk/>
            <pc:sldMk cId="1934057170" sldId="293"/>
            <ac:picMk id="8" creationId="{861388EC-7468-4C59-3F88-419B2850F8D6}"/>
          </ac:picMkLst>
        </pc:picChg>
      </pc:sldChg>
      <pc:sldChg chg="add del">
        <pc:chgData name="Lisha Zhu" userId="971fdb11-4a0e-4ee0-b0a6-154327860798" providerId="ADAL" clId="{E7C0D403-D062-4D72-9CEB-24D3CBD16E62}" dt="2025-07-29T20:22:48.494" v="6295"/>
        <pc:sldMkLst>
          <pc:docMk/>
          <pc:sldMk cId="1474215886" sldId="294"/>
        </pc:sldMkLst>
      </pc:sldChg>
      <pc:sldChg chg="addSp delSp modSp add del mod">
        <pc:chgData name="Lisha Zhu" userId="971fdb11-4a0e-4ee0-b0a6-154327860798" providerId="ADAL" clId="{E7C0D403-D062-4D72-9CEB-24D3CBD16E62}" dt="2025-07-29T20:35:05.762" v="6957" actId="2696"/>
        <pc:sldMkLst>
          <pc:docMk/>
          <pc:sldMk cId="2676191709" sldId="294"/>
        </pc:sldMkLst>
        <pc:spChg chg="mod">
          <ac:chgData name="Lisha Zhu" userId="971fdb11-4a0e-4ee0-b0a6-154327860798" providerId="ADAL" clId="{E7C0D403-D062-4D72-9CEB-24D3CBD16E62}" dt="2025-07-29T20:23:38.572" v="6330" actId="20577"/>
          <ac:spMkLst>
            <pc:docMk/>
            <pc:sldMk cId="2676191709" sldId="294"/>
            <ac:spMk id="2" creationId="{76D0DE7E-F9D3-50BF-1511-9DED19CBA649}"/>
          </ac:spMkLst>
        </pc:spChg>
        <pc:spChg chg="mod">
          <ac:chgData name="Lisha Zhu" userId="971fdb11-4a0e-4ee0-b0a6-154327860798" providerId="ADAL" clId="{E7C0D403-D062-4D72-9CEB-24D3CBD16E62}" dt="2025-07-29T20:32:57.622" v="6900" actId="1076"/>
          <ac:spMkLst>
            <pc:docMk/>
            <pc:sldMk cId="2676191709" sldId="294"/>
            <ac:spMk id="3" creationId="{720F63FF-8381-2E89-CDBA-B08D6F02F38D}"/>
          </ac:spMkLst>
        </pc:spChg>
        <pc:spChg chg="add del mod">
          <ac:chgData name="Lisha Zhu" userId="971fdb11-4a0e-4ee0-b0a6-154327860798" providerId="ADAL" clId="{E7C0D403-D062-4D72-9CEB-24D3CBD16E62}" dt="2025-07-29T20:34:22.698" v="6933" actId="478"/>
          <ac:spMkLst>
            <pc:docMk/>
            <pc:sldMk cId="2676191709" sldId="294"/>
            <ac:spMk id="9" creationId="{2C9867ED-221F-E2F8-8E0E-93EB028F1D51}"/>
          </ac:spMkLst>
        </pc:spChg>
        <pc:picChg chg="del">
          <ac:chgData name="Lisha Zhu" userId="971fdb11-4a0e-4ee0-b0a6-154327860798" providerId="ADAL" clId="{E7C0D403-D062-4D72-9CEB-24D3CBD16E62}" dt="2025-07-29T20:23:43.080" v="6331" actId="478"/>
          <ac:picMkLst>
            <pc:docMk/>
            <pc:sldMk cId="2676191709" sldId="294"/>
            <ac:picMk id="5" creationId="{E76F87D7-9A92-7EEC-1191-DA869B84B509}"/>
          </ac:picMkLst>
        </pc:picChg>
        <pc:picChg chg="add del mod">
          <ac:chgData name="Lisha Zhu" userId="971fdb11-4a0e-4ee0-b0a6-154327860798" providerId="ADAL" clId="{E7C0D403-D062-4D72-9CEB-24D3CBD16E62}" dt="2025-07-29T20:24:41.694" v="6337" actId="478"/>
          <ac:picMkLst>
            <pc:docMk/>
            <pc:sldMk cId="2676191709" sldId="294"/>
            <ac:picMk id="6" creationId="{2C2AF502-C5AF-B6C2-E872-02303504F6DC}"/>
          </ac:picMkLst>
        </pc:picChg>
        <pc:picChg chg="add mod">
          <ac:chgData name="Lisha Zhu" userId="971fdb11-4a0e-4ee0-b0a6-154327860798" providerId="ADAL" clId="{E7C0D403-D062-4D72-9CEB-24D3CBD16E62}" dt="2025-07-29T20:32:50.309" v="6899" actId="14100"/>
          <ac:picMkLst>
            <pc:docMk/>
            <pc:sldMk cId="2676191709" sldId="294"/>
            <ac:picMk id="8" creationId="{35528780-2237-D625-628D-3E59ED53CE03}"/>
          </ac:picMkLst>
        </pc:picChg>
      </pc:sldChg>
      <pc:sldChg chg="add del">
        <pc:chgData name="Lisha Zhu" userId="971fdb11-4a0e-4ee0-b0a6-154327860798" providerId="ADAL" clId="{E7C0D403-D062-4D72-9CEB-24D3CBD16E62}" dt="2025-07-29T20:20:08.904" v="6270"/>
        <pc:sldMkLst>
          <pc:docMk/>
          <pc:sldMk cId="2365868140" sldId="295"/>
        </pc:sldMkLst>
      </pc:sldChg>
      <pc:sldChg chg="delSp modSp add del mod">
        <pc:chgData name="Lisha Zhu" userId="971fdb11-4a0e-4ee0-b0a6-154327860798" providerId="ADAL" clId="{E7C0D403-D062-4D72-9CEB-24D3CBD16E62}" dt="2025-07-29T20:35:20.865" v="6960" actId="2696"/>
        <pc:sldMkLst>
          <pc:docMk/>
          <pc:sldMk cId="3890975208" sldId="295"/>
        </pc:sldMkLst>
        <pc:spChg chg="mod">
          <ac:chgData name="Lisha Zhu" userId="971fdb11-4a0e-4ee0-b0a6-154327860798" providerId="ADAL" clId="{E7C0D403-D062-4D72-9CEB-24D3CBD16E62}" dt="2025-07-29T20:33:42.132" v="6926" actId="20577"/>
          <ac:spMkLst>
            <pc:docMk/>
            <pc:sldMk cId="3890975208" sldId="295"/>
            <ac:spMk id="2" creationId="{7459F265-BAE9-B518-E4BF-254299E0F3D0}"/>
          </ac:spMkLst>
        </pc:spChg>
        <pc:spChg chg="del">
          <ac:chgData name="Lisha Zhu" userId="971fdb11-4a0e-4ee0-b0a6-154327860798" providerId="ADAL" clId="{E7C0D403-D062-4D72-9CEB-24D3CBD16E62}" dt="2025-07-29T20:33:47.595" v="6928" actId="478"/>
          <ac:spMkLst>
            <pc:docMk/>
            <pc:sldMk cId="3890975208" sldId="295"/>
            <ac:spMk id="3" creationId="{835B1DA0-5A38-0F36-F421-14B362521C32}"/>
          </ac:spMkLst>
        </pc:spChg>
        <pc:picChg chg="del">
          <ac:chgData name="Lisha Zhu" userId="971fdb11-4a0e-4ee0-b0a6-154327860798" providerId="ADAL" clId="{E7C0D403-D062-4D72-9CEB-24D3CBD16E62}" dt="2025-07-29T20:33:44.366" v="6927" actId="478"/>
          <ac:picMkLst>
            <pc:docMk/>
            <pc:sldMk cId="3890975208" sldId="295"/>
            <ac:picMk id="8" creationId="{7B8F5644-DEE9-8718-864B-240D52726857}"/>
          </ac:picMkLst>
        </pc:picChg>
      </pc:sldChg>
      <pc:sldChg chg="add del">
        <pc:chgData name="Lisha Zhu" userId="971fdb11-4a0e-4ee0-b0a6-154327860798" providerId="ADAL" clId="{E7C0D403-D062-4D72-9CEB-24D3CBD16E62}" dt="2025-07-29T20:35:19.661" v="6959" actId="2696"/>
        <pc:sldMkLst>
          <pc:docMk/>
          <pc:sldMk cId="2064806986" sldId="296"/>
        </pc:sldMkLst>
      </pc:sldChg>
      <pc:sldChg chg="addSp delSp modSp add mod">
        <pc:chgData name="Lisha Zhu" userId="971fdb11-4a0e-4ee0-b0a6-154327860798" providerId="ADAL" clId="{E7C0D403-D062-4D72-9CEB-24D3CBD16E62}" dt="2025-07-30T12:35:32.499" v="9994" actId="20577"/>
        <pc:sldMkLst>
          <pc:docMk/>
          <pc:sldMk cId="3396109092" sldId="297"/>
        </pc:sldMkLst>
        <pc:spChg chg="mod">
          <ac:chgData name="Lisha Zhu" userId="971fdb11-4a0e-4ee0-b0a6-154327860798" providerId="ADAL" clId="{E7C0D403-D062-4D72-9CEB-24D3CBD16E62}" dt="2025-07-29T20:35:28.898" v="6962" actId="313"/>
          <ac:spMkLst>
            <pc:docMk/>
            <pc:sldMk cId="3396109092" sldId="297"/>
            <ac:spMk id="2" creationId="{8FE62F66-38F6-EBF3-E3C9-83EE09E0F035}"/>
          </ac:spMkLst>
        </pc:spChg>
        <pc:spChg chg="del">
          <ac:chgData name="Lisha Zhu" userId="971fdb11-4a0e-4ee0-b0a6-154327860798" providerId="ADAL" clId="{E7C0D403-D062-4D72-9CEB-24D3CBD16E62}" dt="2025-07-29T20:34:43.110" v="6954" actId="478"/>
          <ac:spMkLst>
            <pc:docMk/>
            <pc:sldMk cId="3396109092" sldId="297"/>
            <ac:spMk id="3" creationId="{D5BA9E0C-85BB-BB24-C2F2-50814C22BF23}"/>
          </ac:spMkLst>
        </pc:spChg>
        <pc:spChg chg="add del mod">
          <ac:chgData name="Lisha Zhu" userId="971fdb11-4a0e-4ee0-b0a6-154327860798" providerId="ADAL" clId="{E7C0D403-D062-4D72-9CEB-24D3CBD16E62}" dt="2025-07-29T20:47:37.290" v="7886" actId="931"/>
          <ac:spMkLst>
            <pc:docMk/>
            <pc:sldMk cId="3396109092" sldId="297"/>
            <ac:spMk id="6" creationId="{F06A5300-C76F-3157-9B56-A8B08958513E}"/>
          </ac:spMkLst>
        </pc:spChg>
        <pc:spChg chg="add mod">
          <ac:chgData name="Lisha Zhu" userId="971fdb11-4a0e-4ee0-b0a6-154327860798" providerId="ADAL" clId="{E7C0D403-D062-4D72-9CEB-24D3CBD16E62}" dt="2025-07-30T12:35:32.499" v="9994" actId="20577"/>
          <ac:spMkLst>
            <pc:docMk/>
            <pc:sldMk cId="3396109092" sldId="297"/>
            <ac:spMk id="7" creationId="{BF57C9DF-6108-1A2F-9762-6EAAFBE24415}"/>
          </ac:spMkLst>
        </pc:spChg>
        <pc:spChg chg="add del mod">
          <ac:chgData name="Lisha Zhu" userId="971fdb11-4a0e-4ee0-b0a6-154327860798" providerId="ADAL" clId="{E7C0D403-D062-4D72-9CEB-24D3CBD16E62}" dt="2025-07-30T12:15:37.302" v="9902" actId="931"/>
          <ac:spMkLst>
            <pc:docMk/>
            <pc:sldMk cId="3396109092" sldId="297"/>
            <ac:spMk id="12" creationId="{E5BFE8DD-40A8-1255-79CE-5B146E01FC49}"/>
          </ac:spMkLst>
        </pc:spChg>
        <pc:picChg chg="del">
          <ac:chgData name="Lisha Zhu" userId="971fdb11-4a0e-4ee0-b0a6-154327860798" providerId="ADAL" clId="{E7C0D403-D062-4D72-9CEB-24D3CBD16E62}" dt="2025-07-29T20:34:46.442" v="6955" actId="478"/>
          <ac:picMkLst>
            <pc:docMk/>
            <pc:sldMk cId="3396109092" sldId="297"/>
            <ac:picMk id="4" creationId="{A93C4295-D4E4-612A-AAD0-7C4FD92FCF76}"/>
          </ac:picMkLst>
        </pc:picChg>
        <pc:picChg chg="add mod">
          <ac:chgData name="Lisha Zhu" userId="971fdb11-4a0e-4ee0-b0a6-154327860798" providerId="ADAL" clId="{E7C0D403-D062-4D72-9CEB-24D3CBD16E62}" dt="2025-07-30T12:15:43.488" v="9906" actId="14100"/>
          <ac:picMkLst>
            <pc:docMk/>
            <pc:sldMk cId="3396109092" sldId="297"/>
            <ac:picMk id="4" creationId="{DDB0738F-1101-C22B-5AA0-E1519E4D9508}"/>
          </ac:picMkLst>
        </pc:picChg>
        <pc:picChg chg="add del mod">
          <ac:chgData name="Lisha Zhu" userId="971fdb11-4a0e-4ee0-b0a6-154327860798" providerId="ADAL" clId="{E7C0D403-D062-4D72-9CEB-24D3CBD16E62}" dt="2025-07-29T20:47:28.475" v="7885" actId="478"/>
          <ac:picMkLst>
            <pc:docMk/>
            <pc:sldMk cId="3396109092" sldId="297"/>
            <ac:picMk id="8" creationId="{221289D9-40F6-5D69-CA25-7BBF573030CB}"/>
          </ac:picMkLst>
        </pc:picChg>
        <pc:picChg chg="add del mod">
          <ac:chgData name="Lisha Zhu" userId="971fdb11-4a0e-4ee0-b0a6-154327860798" providerId="ADAL" clId="{E7C0D403-D062-4D72-9CEB-24D3CBD16E62}" dt="2025-07-29T20:50:15.248" v="8012" actId="478"/>
          <ac:picMkLst>
            <pc:docMk/>
            <pc:sldMk cId="3396109092" sldId="297"/>
            <ac:picMk id="10" creationId="{AB61E97C-A483-2F5E-3948-838A7350C9BC}"/>
          </ac:picMkLst>
        </pc:picChg>
      </pc:sldChg>
      <pc:sldChg chg="addSp delSp modSp add mod">
        <pc:chgData name="Lisha Zhu" userId="971fdb11-4a0e-4ee0-b0a6-154327860798" providerId="ADAL" clId="{E7C0D403-D062-4D72-9CEB-24D3CBD16E62}" dt="2025-07-30T14:35:56.943" v="10065" actId="3626"/>
        <pc:sldMkLst>
          <pc:docMk/>
          <pc:sldMk cId="2891330520" sldId="298"/>
        </pc:sldMkLst>
        <pc:spChg chg="mod">
          <ac:chgData name="Lisha Zhu" userId="971fdb11-4a0e-4ee0-b0a6-154327860798" providerId="ADAL" clId="{E7C0D403-D062-4D72-9CEB-24D3CBD16E62}" dt="2025-07-29T20:42:53.867" v="7746" actId="20577"/>
          <ac:spMkLst>
            <pc:docMk/>
            <pc:sldMk cId="2891330520" sldId="298"/>
            <ac:spMk id="2" creationId="{4BBDBA7A-7278-9D76-3905-0B9B28089921}"/>
          </ac:spMkLst>
        </pc:spChg>
        <pc:spChg chg="del">
          <ac:chgData name="Lisha Zhu" userId="971fdb11-4a0e-4ee0-b0a6-154327860798" providerId="ADAL" clId="{E7C0D403-D062-4D72-9CEB-24D3CBD16E62}" dt="2025-07-29T20:35:53.663" v="6992" actId="478"/>
          <ac:spMkLst>
            <pc:docMk/>
            <pc:sldMk cId="2891330520" sldId="298"/>
            <ac:spMk id="6" creationId="{905B523B-48B8-9E14-29A8-2A7D635963C2}"/>
          </ac:spMkLst>
        </pc:spChg>
        <pc:spChg chg="add del mod">
          <ac:chgData name="Lisha Zhu" userId="971fdb11-4a0e-4ee0-b0a6-154327860798" providerId="ADAL" clId="{E7C0D403-D062-4D72-9CEB-24D3CBD16E62}" dt="2025-07-30T14:35:56.943" v="10065" actId="3626"/>
          <ac:spMkLst>
            <pc:docMk/>
            <pc:sldMk cId="2891330520" sldId="298"/>
            <ac:spMk id="7" creationId="{A71995EB-19E1-FEDE-868A-7D9122C1EFBA}"/>
          </ac:spMkLst>
        </pc:spChg>
        <pc:picChg chg="add del">
          <ac:chgData name="Lisha Zhu" userId="971fdb11-4a0e-4ee0-b0a6-154327860798" providerId="ADAL" clId="{E7C0D403-D062-4D72-9CEB-24D3CBD16E62}" dt="2025-07-30T10:37:02.464" v="9643" actId="478"/>
          <ac:picMkLst>
            <pc:docMk/>
            <pc:sldMk cId="2891330520" sldId="298"/>
            <ac:picMk id="4" creationId="{EDEF761B-9F98-49A8-F9C2-A4D96445896E}"/>
          </ac:picMkLst>
        </pc:picChg>
        <pc:picChg chg="del">
          <ac:chgData name="Lisha Zhu" userId="971fdb11-4a0e-4ee0-b0a6-154327860798" providerId="ADAL" clId="{E7C0D403-D062-4D72-9CEB-24D3CBD16E62}" dt="2025-07-29T20:35:43.052" v="6986" actId="478"/>
          <ac:picMkLst>
            <pc:docMk/>
            <pc:sldMk cId="2891330520" sldId="298"/>
            <ac:picMk id="8" creationId="{5E6E6AAA-7231-D9C6-FB8D-45635C90B654}"/>
          </ac:picMkLst>
        </pc:picChg>
      </pc:sldChg>
      <pc:sldChg chg="modSp add mod ord">
        <pc:chgData name="Lisha Zhu" userId="971fdb11-4a0e-4ee0-b0a6-154327860798" providerId="ADAL" clId="{E7C0D403-D062-4D72-9CEB-24D3CBD16E62}" dt="2025-07-30T11:55:09.659" v="9850" actId="20577"/>
        <pc:sldMkLst>
          <pc:docMk/>
          <pc:sldMk cId="3311478569" sldId="299"/>
        </pc:sldMkLst>
        <pc:spChg chg="mod">
          <ac:chgData name="Lisha Zhu" userId="971fdb11-4a0e-4ee0-b0a6-154327860798" providerId="ADAL" clId="{E7C0D403-D062-4D72-9CEB-24D3CBD16E62}" dt="2025-07-29T21:04:08.390" v="8829" actId="313"/>
          <ac:spMkLst>
            <pc:docMk/>
            <pc:sldMk cId="3311478569" sldId="299"/>
            <ac:spMk id="2" creationId="{11E8CCA2-0B90-2209-150A-30950651907D}"/>
          </ac:spMkLst>
        </pc:spChg>
        <pc:spChg chg="mod">
          <ac:chgData name="Lisha Zhu" userId="971fdb11-4a0e-4ee0-b0a6-154327860798" providerId="ADAL" clId="{E7C0D403-D062-4D72-9CEB-24D3CBD16E62}" dt="2025-07-30T11:55:09.659" v="9850" actId="20577"/>
          <ac:spMkLst>
            <pc:docMk/>
            <pc:sldMk cId="3311478569" sldId="299"/>
            <ac:spMk id="7" creationId="{04B90CBE-A043-4153-7BDA-30621852429D}"/>
          </ac:spMkLst>
        </pc:spChg>
      </pc:sldChg>
      <pc:sldChg chg="addSp modSp add mod">
        <pc:chgData name="Lisha Zhu" userId="971fdb11-4a0e-4ee0-b0a6-154327860798" providerId="ADAL" clId="{E7C0D403-D062-4D72-9CEB-24D3CBD16E62}" dt="2025-07-30T11:29:31.589" v="9832" actId="1076"/>
        <pc:sldMkLst>
          <pc:docMk/>
          <pc:sldMk cId="2953776103" sldId="300"/>
        </pc:sldMkLst>
        <pc:spChg chg="mod">
          <ac:chgData name="Lisha Zhu" userId="971fdb11-4a0e-4ee0-b0a6-154327860798" providerId="ADAL" clId="{E7C0D403-D062-4D72-9CEB-24D3CBD16E62}" dt="2025-07-29T21:01:20.101" v="8418" actId="20577"/>
          <ac:spMkLst>
            <pc:docMk/>
            <pc:sldMk cId="2953776103" sldId="300"/>
            <ac:spMk id="2" creationId="{CFC518F7-2101-1695-8E63-D9F8C32D96FF}"/>
          </ac:spMkLst>
        </pc:spChg>
        <pc:spChg chg="mod">
          <ac:chgData name="Lisha Zhu" userId="971fdb11-4a0e-4ee0-b0a6-154327860798" providerId="ADAL" clId="{E7C0D403-D062-4D72-9CEB-24D3CBD16E62}" dt="2025-07-30T11:29:24.113" v="9828" actId="5793"/>
          <ac:spMkLst>
            <pc:docMk/>
            <pc:sldMk cId="2953776103" sldId="300"/>
            <ac:spMk id="7" creationId="{FD42F9C0-2B2E-37C1-B67B-E59BA767A304}"/>
          </ac:spMkLst>
        </pc:spChg>
        <pc:picChg chg="add mod">
          <ac:chgData name="Lisha Zhu" userId="971fdb11-4a0e-4ee0-b0a6-154327860798" providerId="ADAL" clId="{E7C0D403-D062-4D72-9CEB-24D3CBD16E62}" dt="2025-07-30T11:29:31.589" v="9832" actId="1076"/>
          <ac:picMkLst>
            <pc:docMk/>
            <pc:sldMk cId="2953776103" sldId="300"/>
            <ac:picMk id="4" creationId="{DBE758D0-8013-EDAE-B61B-85F58F46EBB7}"/>
          </ac:picMkLst>
        </pc:picChg>
      </pc:sldChg>
      <pc:sldChg chg="addSp modSp add mod">
        <pc:chgData name="Lisha Zhu" userId="971fdb11-4a0e-4ee0-b0a6-154327860798" providerId="ADAL" clId="{E7C0D403-D062-4D72-9CEB-24D3CBD16E62}" dt="2025-07-30T15:15:19.360" v="12030" actId="20577"/>
        <pc:sldMkLst>
          <pc:docMk/>
          <pc:sldMk cId="423429945" sldId="301"/>
        </pc:sldMkLst>
        <pc:spChg chg="mod">
          <ac:chgData name="Lisha Zhu" userId="971fdb11-4a0e-4ee0-b0a6-154327860798" providerId="ADAL" clId="{E7C0D403-D062-4D72-9CEB-24D3CBD16E62}" dt="2025-07-29T21:04:17.504" v="8836" actId="20577"/>
          <ac:spMkLst>
            <pc:docMk/>
            <pc:sldMk cId="423429945" sldId="301"/>
            <ac:spMk id="2" creationId="{0C3F494B-7861-146A-975E-C086C338C543}"/>
          </ac:spMkLst>
        </pc:spChg>
        <pc:spChg chg="mod">
          <ac:chgData name="Lisha Zhu" userId="971fdb11-4a0e-4ee0-b0a6-154327860798" providerId="ADAL" clId="{E7C0D403-D062-4D72-9CEB-24D3CBD16E62}" dt="2025-07-30T15:15:19.360" v="12030" actId="20577"/>
          <ac:spMkLst>
            <pc:docMk/>
            <pc:sldMk cId="423429945" sldId="301"/>
            <ac:spMk id="7" creationId="{16A6C21C-4287-5AAC-C962-E5C96E639B57}"/>
          </ac:spMkLst>
        </pc:spChg>
        <pc:picChg chg="add mod">
          <ac:chgData name="Lisha Zhu" userId="971fdb11-4a0e-4ee0-b0a6-154327860798" providerId="ADAL" clId="{E7C0D403-D062-4D72-9CEB-24D3CBD16E62}" dt="2025-07-30T15:14:34.483" v="12029" actId="1076"/>
          <ac:picMkLst>
            <pc:docMk/>
            <pc:sldMk cId="423429945" sldId="301"/>
            <ac:picMk id="4" creationId="{84F6D9D3-F15A-7292-30BF-517DDDF95D64}"/>
          </ac:picMkLst>
        </pc:picChg>
      </pc:sldChg>
      <pc:sldChg chg="addSp delSp modSp add mod">
        <pc:chgData name="Lisha Zhu" userId="971fdb11-4a0e-4ee0-b0a6-154327860798" providerId="ADAL" clId="{E7C0D403-D062-4D72-9CEB-24D3CBD16E62}" dt="2025-07-30T15:05:18.409" v="12016" actId="14100"/>
        <pc:sldMkLst>
          <pc:docMk/>
          <pc:sldMk cId="2553834761" sldId="302"/>
        </pc:sldMkLst>
        <pc:spChg chg="mod">
          <ac:chgData name="Lisha Zhu" userId="971fdb11-4a0e-4ee0-b0a6-154327860798" providerId="ADAL" clId="{E7C0D403-D062-4D72-9CEB-24D3CBD16E62}" dt="2025-07-29T21:10:14.820" v="9349" actId="20577"/>
          <ac:spMkLst>
            <pc:docMk/>
            <pc:sldMk cId="2553834761" sldId="302"/>
            <ac:spMk id="2" creationId="{B1B9ED1E-0D1F-7739-E8AE-71F48A56EA6E}"/>
          </ac:spMkLst>
        </pc:spChg>
        <pc:spChg chg="mod">
          <ac:chgData name="Lisha Zhu" userId="971fdb11-4a0e-4ee0-b0a6-154327860798" providerId="ADAL" clId="{E7C0D403-D062-4D72-9CEB-24D3CBD16E62}" dt="2025-07-30T15:05:18.409" v="12016" actId="14100"/>
          <ac:spMkLst>
            <pc:docMk/>
            <pc:sldMk cId="2553834761" sldId="302"/>
            <ac:spMk id="7" creationId="{167B2247-D934-8D61-8BDE-74CA117200D4}"/>
          </ac:spMkLst>
        </pc:spChg>
        <pc:picChg chg="add del">
          <ac:chgData name="Lisha Zhu" userId="971fdb11-4a0e-4ee0-b0a6-154327860798" providerId="ADAL" clId="{E7C0D403-D062-4D72-9CEB-24D3CBD16E62}" dt="2025-07-30T14:47:10.109" v="10619" actId="22"/>
          <ac:picMkLst>
            <pc:docMk/>
            <pc:sldMk cId="2553834761" sldId="302"/>
            <ac:picMk id="4" creationId="{5A74CB61-0A9F-E8EB-D187-6AC0E6AEC5C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7/30/2025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45888-9960-51B3-7B28-DACE876A71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C7A82A-1F5A-2F6F-A8AC-FC199D2EB7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3C41F-4FEF-5E7D-36DC-BBD037ABD5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3A6A19-1EAD-6C48-C95D-E00EBCD81288}"/>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657548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FCF04-57EE-3724-2022-08C384027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8B0412-0FE8-5AF8-315D-2D1DEEBF52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C1E24D-422D-A0EC-F633-FF00B5EF4C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7B17EF-A698-038D-DB4F-567ADECFB924}"/>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2682686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094B1-2C90-ED7C-107B-9A775AE979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33FB3-C82B-E11C-4F24-5FCA29255D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145483-7F80-3ECA-5E7D-ED545235E1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3A2E45F-5C38-4A38-BD5E-9CF09CC61B3A}"/>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2976509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266FB-3873-CA31-94E7-1FF263E1D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B3A43B-D82B-795A-5987-79529CC8FB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62B6A8-2EEF-46EA-5E3A-F7553710B0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B42983-4021-2F3E-C32F-71C7CCC54A78}"/>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14569667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C5621-9B75-E538-5ED5-01B7192E5E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F02D1-B13E-7B70-3CDA-28E1FDE385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5EC6A9-65AA-10D1-0CF6-436B814209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39761A-5C36-AFAA-5F91-09D46F163005}"/>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178651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1C953-9971-9CD5-9940-AAABB72473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C0717-504D-E77F-C8D7-E239A0E24C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F11F1-8A76-46C4-8EF3-1D92B0C383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A364968-52C6-4401-C51F-DE3A000A3FFB}"/>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48088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46B99-6100-BA73-7C27-F706062C65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DEA1A-8A6A-5DC7-F24F-03611895D9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A13FD6-C441-14CD-A204-C1E547EFB5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BBB73F-CB37-B39E-80CA-237C5431AC05}"/>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15735225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E5D65-DC20-155C-AF7E-34971F4DE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87B888-2300-5006-417E-5DD455DC59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C0FE-415C-3488-5554-5B1AEFBFF7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BABF05-72B9-8E0B-DD45-1047A483547D}"/>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542882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3C1CD-7DD1-7F95-4954-6A5FB02F9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49466-F427-F91B-CC0A-46C68E1070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70887-99FE-BE48-F7DC-0F19BD848D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2B97592-7B42-B2FF-D1D9-2449CD521EA5}"/>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339815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825226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DC55B-363D-9281-4B03-324FFE94EE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A0BD9E-988C-CA84-6562-08723FA6E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97C7AC-412D-B981-439A-67EC9E1942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1A6D8E-0BBC-686F-1BE0-25DC0DB57052}"/>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1952524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F0E90-1378-8231-B88A-41F76D40DD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FAE814-8C0C-01C7-694E-07A98D18DB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A91BC-55AF-A372-71F4-21D0F866A3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52C0BE-B537-9BFE-58E1-76831014D08E}"/>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842376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DACD1-4C03-EA6B-BE53-DB4617E53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E9E14-7897-DC71-B460-DC887EB7CA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C5D58E-5BBA-7786-8653-4CB9887A6E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1D8412-6A6C-A0E8-B85F-A32C5F08EC3C}"/>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359289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658CE-BAC4-37BB-C4A5-897374C6FB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B00910-7F64-56F7-C6D0-A08E829DB4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DC665D-7630-C8ED-679D-5BA95E5992E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6BE035-DEAF-5846-B779-92FF2F697E45}"/>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91621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9594E-4EE2-9B4B-0D90-1BF239C95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E44EC-B89D-6C4B-0F2A-48A35CFF3E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4F697-8A44-E23F-879E-C8AB51DA91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983FB3-AE07-C709-0FF4-22EB2BF6206F}"/>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21834339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SCDType2_test.png" TargetMode="Externa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hyperlink" Target="https://actcommodities-my.sharepoint.com/personal/lzhu_actcommodities_com/Documents/Desktop/Personal/LishaZhu_DataEngineer/Part2ProcedureFactComicReview.sql" TargetMode="External"/><Relationship Id="rId5" Type="http://schemas.openxmlformats.org/officeDocument/2006/relationships/hyperlink" Target="https://actcommodities-my.sharepoint.com/personal/lzhu_actcommodities_com/Documents/Desktop/Personal/LishaZhu_DataEngineer/Part2ProcedureDimComicSCD2.sql" TargetMode="External"/><Relationship Id="rId4" Type="http://schemas.openxmlformats.org/officeDocument/2006/relationships/hyperlink" Target="https://actcommodities-my.sharepoint.com/personal/lzhu_actcommodities_com/Documents/Desktop/Personal/LishaZhu_DataEngineer/Part%202/Part2TransformationTables.sq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Part3DQDefinitionView.sql"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19.png"/><Relationship Id="rId4" Type="http://schemas.openxmlformats.org/officeDocument/2006/relationships/hyperlink" Target="https://actcommodities-my.sharepoint.com/personal/lzhu_actcommodities_com/Documents/Desktop/Personal/LishaZhu_DataEngineer/Part3DQprocess.sql"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xkcd.com/info.0.json"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Part1ExtractandLoad.sql"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ComicFromAPI.csv"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hyperlink" Target="https://actcommodities-my.sharepoint.com/personal/lzhu_actcommodities_com/Documents/Desktop/Personal/LishaZhu_DataEngineer/API_LoadData.p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PipelineConfig.txt"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https://actcommodities-my.sharepoint.com/personal/lzhu_actcommodities_com/Documents/Desktop/Personal/LishaZhu_DataEngineer/TriggerConfig.tx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5954974" y="3329790"/>
            <a:ext cx="5428716" cy="3200400"/>
          </a:xfrm>
        </p:spPr>
        <p:txBody>
          <a:bodyPr anchor="ctr"/>
          <a:lstStyle/>
          <a:p>
            <a:pPr algn="r"/>
            <a:r>
              <a:rPr lang="en-US" dirty="0"/>
              <a:t>Assignment Solution</a:t>
            </a:r>
            <a:br>
              <a:rPr lang="en-US" dirty="0"/>
            </a:br>
            <a:r>
              <a:rPr lang="en-US" sz="1600" dirty="0"/>
              <a:t>-- Data Engineer </a:t>
            </a:r>
            <a:br>
              <a:rPr lang="en-US" sz="1600" dirty="0"/>
            </a:br>
            <a:r>
              <a:rPr lang="en-US" sz="1600" dirty="0"/>
              <a:t>-- Lishe Zhu</a:t>
            </a:r>
          </a:p>
        </p:txBody>
      </p:sp>
      <p:pic>
        <p:nvPicPr>
          <p:cNvPr id="4" name="Picture 3">
            <a:extLst>
              <a:ext uri="{FF2B5EF4-FFF2-40B4-BE49-F238E27FC236}">
                <a16:creationId xmlns:a16="http://schemas.microsoft.com/office/drawing/2014/main" id="{713979E1-B266-614A-0C63-0835F87E4A59}"/>
              </a:ext>
            </a:extLst>
          </p:cNvPr>
          <p:cNvPicPr>
            <a:picLocks noChangeAspect="1"/>
          </p:cNvPicPr>
          <p:nvPr/>
        </p:nvPicPr>
        <p:blipFill>
          <a:blip r:embed="rId3"/>
          <a:stretch>
            <a:fillRect/>
          </a:stretch>
        </p:blipFill>
        <p:spPr>
          <a:xfrm>
            <a:off x="9812741" y="2837598"/>
            <a:ext cx="1402308" cy="1402308"/>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C968F-95E9-5EFA-6580-B6024FA3A1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451EC3-3E6B-CB68-89B7-7266D5D8DAD8}"/>
              </a:ext>
            </a:extLst>
          </p:cNvPr>
          <p:cNvSpPr>
            <a:spLocks noGrp="1"/>
          </p:cNvSpPr>
          <p:nvPr>
            <p:ph type="ctrTitle"/>
          </p:nvPr>
        </p:nvSpPr>
        <p:spPr>
          <a:xfrm>
            <a:off x="7541810" y="1524482"/>
            <a:ext cx="4322644" cy="3377354"/>
          </a:xfrm>
        </p:spPr>
        <p:txBody>
          <a:bodyPr/>
          <a:lstStyle/>
          <a:p>
            <a:r>
              <a:rPr lang="en-US" dirty="0"/>
              <a:t>Part 2</a:t>
            </a:r>
            <a:br>
              <a:rPr lang="en-US" dirty="0"/>
            </a:br>
            <a:r>
              <a:rPr lang="en-US" dirty="0"/>
              <a:t>Transformation</a:t>
            </a:r>
          </a:p>
        </p:txBody>
      </p:sp>
      <p:pic>
        <p:nvPicPr>
          <p:cNvPr id="3" name="Picture 2">
            <a:extLst>
              <a:ext uri="{FF2B5EF4-FFF2-40B4-BE49-F238E27FC236}">
                <a16:creationId xmlns:a16="http://schemas.microsoft.com/office/drawing/2014/main" id="{56621B92-6347-1D47-2BA7-A289A574E3EB}"/>
              </a:ext>
            </a:extLst>
          </p:cNvPr>
          <p:cNvPicPr>
            <a:picLocks noChangeAspect="1"/>
          </p:cNvPicPr>
          <p:nvPr/>
        </p:nvPicPr>
        <p:blipFill>
          <a:blip r:embed="rId3"/>
          <a:stretch>
            <a:fillRect/>
          </a:stretch>
        </p:blipFill>
        <p:spPr>
          <a:xfrm>
            <a:off x="9931021" y="1810851"/>
            <a:ext cx="1402308" cy="1402308"/>
          </a:xfrm>
          <a:prstGeom prst="rect">
            <a:avLst/>
          </a:prstGeom>
        </p:spPr>
      </p:pic>
    </p:spTree>
    <p:extLst>
      <p:ext uri="{BB962C8B-B14F-4D97-AF65-F5344CB8AC3E}">
        <p14:creationId xmlns:p14="http://schemas.microsoft.com/office/powerpoint/2010/main" val="27719042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F3EF8-3534-4E62-5476-315ED59DF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F66-38F6-EBF3-E3C9-83EE09E0F035}"/>
              </a:ext>
            </a:extLst>
          </p:cNvPr>
          <p:cNvSpPr>
            <a:spLocks noGrp="1"/>
          </p:cNvSpPr>
          <p:nvPr>
            <p:ph type="title"/>
          </p:nvPr>
        </p:nvSpPr>
        <p:spPr>
          <a:xfrm>
            <a:off x="1322388" y="577709"/>
            <a:ext cx="7288282" cy="527759"/>
          </a:xfrm>
        </p:spPr>
        <p:txBody>
          <a:bodyPr>
            <a:normAutofit fontScale="90000"/>
          </a:bodyPr>
          <a:lstStyle/>
          <a:p>
            <a:r>
              <a:rPr lang="en-US" b="1" dirty="0"/>
              <a:t>transformation</a:t>
            </a:r>
            <a:br>
              <a:rPr lang="en-US" dirty="0"/>
            </a:br>
            <a:r>
              <a:rPr lang="en-US" dirty="0"/>
              <a:t>	</a:t>
            </a:r>
            <a:r>
              <a:rPr lang="en-US" sz="2200" dirty="0"/>
              <a:t>-- Data model</a:t>
            </a:r>
            <a:endParaRPr lang="en-US" dirty="0"/>
          </a:p>
        </p:txBody>
      </p:sp>
      <p:sp>
        <p:nvSpPr>
          <p:cNvPr id="14" name="Slide Number Placeholder 5">
            <a:extLst>
              <a:ext uri="{FF2B5EF4-FFF2-40B4-BE49-F238E27FC236}">
                <a16:creationId xmlns:a16="http://schemas.microsoft.com/office/drawing/2014/main" id="{1C82ED1B-57E4-2975-415E-5FA81C2AFEC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11</a:t>
            </a:fld>
            <a:endParaRPr lang="en-US" dirty="0"/>
          </a:p>
        </p:txBody>
      </p:sp>
      <p:sp>
        <p:nvSpPr>
          <p:cNvPr id="7" name="Text Placeholder 2">
            <a:extLst>
              <a:ext uri="{FF2B5EF4-FFF2-40B4-BE49-F238E27FC236}">
                <a16:creationId xmlns:a16="http://schemas.microsoft.com/office/drawing/2014/main" id="{BF57C9DF-6108-1A2F-9762-6EAAFBE24415}"/>
              </a:ext>
            </a:extLst>
          </p:cNvPr>
          <p:cNvSpPr txBox="1">
            <a:spLocks/>
          </p:cNvSpPr>
          <p:nvPr/>
        </p:nvSpPr>
        <p:spPr>
          <a:xfrm>
            <a:off x="6418997" y="1797059"/>
            <a:ext cx="5521810" cy="435254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t>Kimball Dimensional Modeling </a:t>
            </a:r>
          </a:p>
          <a:p>
            <a:pPr marL="0" indent="0">
              <a:buFont typeface="Arial" panose="020B0604020202020204" pitchFamily="34" charset="0"/>
              <a:buNone/>
            </a:pPr>
            <a:r>
              <a:rPr lang="en-US" sz="2400" b="1" dirty="0"/>
              <a:t>                               </a:t>
            </a:r>
            <a:endParaRPr lang="en-US" sz="2400" dirty="0"/>
          </a:p>
          <a:p>
            <a:pPr>
              <a:buFontTx/>
              <a:buChar char="-"/>
            </a:pPr>
            <a:r>
              <a:rPr lang="en-US" sz="2000" b="1" dirty="0" err="1"/>
              <a:t>FactComicReview</a:t>
            </a:r>
            <a:r>
              <a:rPr lang="en-US" sz="2000" b="1" dirty="0"/>
              <a:t>: </a:t>
            </a:r>
            <a:r>
              <a:rPr lang="en-US" sz="1800" dirty="0"/>
              <a:t>Fact table, including </a:t>
            </a:r>
            <a:r>
              <a:rPr lang="en-US" sz="1800" dirty="0" err="1"/>
              <a:t>foreign_keys</a:t>
            </a:r>
            <a:r>
              <a:rPr lang="en-US" sz="1800" dirty="0"/>
              <a:t> to join with other dimension table, and other measurable fields for reviews</a:t>
            </a:r>
          </a:p>
          <a:p>
            <a:pPr>
              <a:buFontTx/>
              <a:buChar char="-"/>
            </a:pPr>
            <a:r>
              <a:rPr lang="en-US" sz="2000" b="1" dirty="0" err="1"/>
              <a:t>DimComicDetail</a:t>
            </a:r>
            <a:r>
              <a:rPr lang="en-US" sz="2000" b="1" dirty="0"/>
              <a:t>: </a:t>
            </a:r>
            <a:r>
              <a:rPr lang="en-US" sz="1600" dirty="0"/>
              <a:t>Dim table, each row refers to one comic and the fields here are to describe Comic feature</a:t>
            </a:r>
          </a:p>
          <a:p>
            <a:pPr>
              <a:buFontTx/>
              <a:buChar char="-"/>
            </a:pPr>
            <a:r>
              <a:rPr lang="en-US" sz="2000" b="1" dirty="0" err="1"/>
              <a:t>DimReviewer</a:t>
            </a:r>
            <a:r>
              <a:rPr lang="en-US" sz="2000" b="1" dirty="0"/>
              <a:t>: </a:t>
            </a:r>
            <a:r>
              <a:rPr lang="en-US" sz="1600" dirty="0"/>
              <a:t>Dim table, describe reviewers’ feature</a:t>
            </a:r>
          </a:p>
          <a:p>
            <a:pPr>
              <a:buFontTx/>
              <a:buChar char="-"/>
            </a:pPr>
            <a:r>
              <a:rPr lang="en-US" sz="1600" dirty="0" err="1"/>
              <a:t>DimeAuthor</a:t>
            </a:r>
            <a:r>
              <a:rPr lang="en-US" sz="1600" dirty="0"/>
              <a:t>: Dim table, describe </a:t>
            </a:r>
            <a:r>
              <a:rPr lang="en-US" sz="1600" dirty="0" err="1"/>
              <a:t>authos’feature</a:t>
            </a:r>
            <a:endParaRPr lang="en-US" sz="1600" dirty="0"/>
          </a:p>
          <a:p>
            <a:pPr>
              <a:buFontTx/>
              <a:buChar char="-"/>
            </a:pPr>
            <a:r>
              <a:rPr lang="en-US" sz="2000" b="1" dirty="0" err="1"/>
              <a:t>DimDateComic</a:t>
            </a:r>
            <a:r>
              <a:rPr lang="en-US" sz="2000" b="1" dirty="0"/>
              <a:t>: </a:t>
            </a:r>
            <a:r>
              <a:rPr lang="en-US" sz="1800" dirty="0"/>
              <a:t>Dim date table, to describe Comic created date features</a:t>
            </a:r>
          </a:p>
          <a:p>
            <a:pPr>
              <a:buFontTx/>
              <a:buChar char="-"/>
            </a:pPr>
            <a:r>
              <a:rPr lang="en-US" sz="2000" b="1" dirty="0" err="1"/>
              <a:t>DimDateReview</a:t>
            </a:r>
            <a:r>
              <a:rPr lang="en-US" sz="2000" b="1" dirty="0"/>
              <a:t>: </a:t>
            </a:r>
            <a:r>
              <a:rPr lang="en-US" sz="1800" dirty="0"/>
              <a:t>Dim date table, to describe review happen date features</a:t>
            </a:r>
            <a:endParaRPr lang="en-US" sz="2400" dirty="0"/>
          </a:p>
        </p:txBody>
      </p:sp>
      <p:pic>
        <p:nvPicPr>
          <p:cNvPr id="4" name="Content Placeholder 3" descr="A screenshot of a computer&#10;&#10;AI-generated content may be incorrect.">
            <a:extLst>
              <a:ext uri="{FF2B5EF4-FFF2-40B4-BE49-F238E27FC236}">
                <a16:creationId xmlns:a16="http://schemas.microsoft.com/office/drawing/2014/main" id="{DDB0738F-1101-C22B-5AA0-E1519E4D9508}"/>
              </a:ext>
            </a:extLst>
          </p:cNvPr>
          <p:cNvPicPr>
            <a:picLocks noGrp="1" noChangeAspect="1"/>
          </p:cNvPicPr>
          <p:nvPr>
            <p:ph sz="half" idx="2"/>
          </p:nvPr>
        </p:nvPicPr>
        <p:blipFill>
          <a:blip r:embed="rId3"/>
          <a:stretch>
            <a:fillRect/>
          </a:stretch>
        </p:blipFill>
        <p:spPr>
          <a:xfrm>
            <a:off x="744221" y="1553736"/>
            <a:ext cx="5627644" cy="4352544"/>
          </a:xfrm>
        </p:spPr>
      </p:pic>
    </p:spTree>
    <p:extLst>
      <p:ext uri="{BB962C8B-B14F-4D97-AF65-F5344CB8AC3E}">
        <p14:creationId xmlns:p14="http://schemas.microsoft.com/office/powerpoint/2010/main" val="3396109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68D8D-A987-CBDA-1D04-B7C1B64424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BDBA7A-7278-9D76-3905-0B9B28089921}"/>
              </a:ext>
            </a:extLst>
          </p:cNvPr>
          <p:cNvSpPr>
            <a:spLocks noGrp="1"/>
          </p:cNvSpPr>
          <p:nvPr>
            <p:ph type="title"/>
          </p:nvPr>
        </p:nvSpPr>
        <p:spPr>
          <a:xfrm>
            <a:off x="1322388" y="577709"/>
            <a:ext cx="7288282" cy="527759"/>
          </a:xfrm>
        </p:spPr>
        <p:txBody>
          <a:bodyPr>
            <a:normAutofit fontScale="90000"/>
          </a:bodyPr>
          <a:lstStyle/>
          <a:p>
            <a:r>
              <a:rPr lang="en-US" b="1" dirty="0"/>
              <a:t>transformation</a:t>
            </a:r>
            <a:br>
              <a:rPr lang="en-US" dirty="0"/>
            </a:br>
            <a:r>
              <a:rPr lang="en-US" dirty="0"/>
              <a:t>	</a:t>
            </a:r>
            <a:r>
              <a:rPr lang="en-US" sz="2200" dirty="0"/>
              <a:t>-- Table &amp; procedure in database</a:t>
            </a:r>
            <a:endParaRPr lang="en-US" dirty="0"/>
          </a:p>
        </p:txBody>
      </p:sp>
      <p:sp>
        <p:nvSpPr>
          <p:cNvPr id="14" name="Slide Number Placeholder 5">
            <a:extLst>
              <a:ext uri="{FF2B5EF4-FFF2-40B4-BE49-F238E27FC236}">
                <a16:creationId xmlns:a16="http://schemas.microsoft.com/office/drawing/2014/main" id="{875D3837-2131-31D4-4376-D570DE5FDE6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7" name="Text Placeholder 2">
            <a:extLst>
              <a:ext uri="{FF2B5EF4-FFF2-40B4-BE49-F238E27FC236}">
                <a16:creationId xmlns:a16="http://schemas.microsoft.com/office/drawing/2014/main" id="{A71995EB-19E1-FEDE-868A-7D9122C1EFBA}"/>
              </a:ext>
            </a:extLst>
          </p:cNvPr>
          <p:cNvSpPr txBox="1">
            <a:spLocks/>
          </p:cNvSpPr>
          <p:nvPr/>
        </p:nvSpPr>
        <p:spPr>
          <a:xfrm>
            <a:off x="727881" y="1396621"/>
            <a:ext cx="11212925" cy="4752982"/>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2400" dirty="0"/>
              <a:t>Current table for </a:t>
            </a:r>
            <a:r>
              <a:rPr lang="en-US" sz="2400" dirty="0" err="1"/>
              <a:t>dimComics</a:t>
            </a:r>
            <a:r>
              <a:rPr lang="en-US" sz="2400" dirty="0"/>
              <a:t> as well as the procedure to load data is created </a:t>
            </a:r>
          </a:p>
          <a:p>
            <a:pPr marL="0" indent="0">
              <a:buNone/>
            </a:pPr>
            <a:r>
              <a:rPr lang="en-US" sz="2400" dirty="0"/>
              <a:t>	- </a:t>
            </a:r>
            <a:r>
              <a:rPr lang="en-US" sz="1800" dirty="0"/>
              <a:t>Can also use user-defined table type parameter and procedure to process the data.</a:t>
            </a:r>
            <a:r>
              <a:rPr lang="en-US" sz="2400" dirty="0"/>
              <a:t>                                         	- </a:t>
            </a:r>
            <a:r>
              <a:rPr lang="en-US" sz="1800" dirty="0"/>
              <a:t>Use </a:t>
            </a:r>
            <a:r>
              <a:rPr lang="en-US" sz="1800" dirty="0" err="1"/>
              <a:t>SCD_Type</a:t>
            </a:r>
            <a:r>
              <a:rPr lang="en-US" sz="1800" dirty="0"/>
              <a:t> 2 to save history records. (In real work based on need to decide whether to </a:t>
            </a:r>
            <a:r>
              <a:rPr lang="en-US" sz="1800" dirty="0" err="1"/>
              <a:t>scd</a:t>
            </a:r>
            <a:r>
              <a:rPr lang="en-US" sz="1800" dirty="0"/>
              <a:t> type 2)</a:t>
            </a:r>
          </a:p>
          <a:p>
            <a:pPr marL="0" indent="0">
              <a:buNone/>
            </a:pPr>
            <a:r>
              <a:rPr lang="en-US" sz="1800" dirty="0"/>
              <a:t>	- </a:t>
            </a:r>
            <a:r>
              <a:rPr lang="en-US" sz="1800" dirty="0">
                <a:hlinkClick r:id="rId3"/>
              </a:rPr>
              <a:t>Test SCD Type 2</a:t>
            </a:r>
            <a:endParaRPr lang="en-US" sz="1800" dirty="0"/>
          </a:p>
          <a:p>
            <a:pPr marL="0" indent="0">
              <a:buNone/>
            </a:pPr>
            <a:r>
              <a:rPr lang="en-US" sz="2400" dirty="0"/>
              <a:t>2. All of the other tables are created in database, included fact table and dim tables</a:t>
            </a:r>
          </a:p>
          <a:p>
            <a:pPr marL="0" indent="0">
              <a:buNone/>
            </a:pPr>
            <a:r>
              <a:rPr lang="en-US" sz="2400" dirty="0"/>
              <a:t>3. Indexes are created based on the unique key and other assumptions</a:t>
            </a:r>
          </a:p>
          <a:p>
            <a:pPr marL="0" indent="0">
              <a:buNone/>
            </a:pPr>
            <a:r>
              <a:rPr lang="en-US" sz="2400" dirty="0"/>
              <a:t>4. Procedures are created to load the fact table and dimension tables</a:t>
            </a:r>
          </a:p>
          <a:p>
            <a:pPr marL="0" indent="0">
              <a:buNone/>
            </a:pPr>
            <a:endParaRPr lang="en-US" sz="2400" dirty="0"/>
          </a:p>
          <a:p>
            <a:pPr marL="0" indent="0">
              <a:buNone/>
            </a:pPr>
            <a:r>
              <a:rPr lang="en-US" sz="1600" dirty="0">
                <a:hlinkClick r:id="rId4"/>
              </a:rPr>
              <a:t>Please find all of the table creation SQL query here.</a:t>
            </a:r>
            <a:endParaRPr lang="en-US" sz="1600" dirty="0"/>
          </a:p>
          <a:p>
            <a:pPr marL="0" indent="0">
              <a:buNone/>
            </a:pPr>
            <a:r>
              <a:rPr lang="en-US" sz="1600" dirty="0">
                <a:hlinkClick r:id="rId5"/>
              </a:rPr>
              <a:t>Please find procedure to load dim </a:t>
            </a:r>
            <a:r>
              <a:rPr lang="en-US" sz="1600" dirty="0" err="1">
                <a:hlinkClick r:id="rId5"/>
              </a:rPr>
              <a:t>ComicDetail</a:t>
            </a:r>
            <a:r>
              <a:rPr lang="en-US" sz="1600" dirty="0">
                <a:hlinkClick r:id="rId5"/>
              </a:rPr>
              <a:t> here (SCD Type2).</a:t>
            </a:r>
            <a:endParaRPr lang="en-US" sz="1600" dirty="0"/>
          </a:p>
          <a:p>
            <a:pPr marL="0" indent="0">
              <a:buNone/>
            </a:pPr>
            <a:r>
              <a:rPr lang="en-US" sz="1600" dirty="0">
                <a:hlinkClick r:id="rId6"/>
              </a:rPr>
              <a:t>Please find procedure to load fact table here.</a:t>
            </a:r>
            <a:endParaRPr lang="en-US" sz="1600" dirty="0"/>
          </a:p>
          <a:p>
            <a:pPr marL="0" indent="0">
              <a:buNone/>
            </a:pPr>
            <a:r>
              <a:rPr lang="en-US" sz="1600" dirty="0"/>
              <a:t>Because of lack of the data, didn’t create for other dim table loaders.</a:t>
            </a:r>
          </a:p>
        </p:txBody>
      </p:sp>
    </p:spTree>
    <p:extLst>
      <p:ext uri="{BB962C8B-B14F-4D97-AF65-F5344CB8AC3E}">
        <p14:creationId xmlns:p14="http://schemas.microsoft.com/office/powerpoint/2010/main" val="2891330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FB354-AD56-F2F7-203B-FAA7154F5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518F7-2101-1695-8E63-D9F8C32D96FF}"/>
              </a:ext>
            </a:extLst>
          </p:cNvPr>
          <p:cNvSpPr>
            <a:spLocks noGrp="1"/>
          </p:cNvSpPr>
          <p:nvPr>
            <p:ph type="title"/>
          </p:nvPr>
        </p:nvSpPr>
        <p:spPr>
          <a:xfrm>
            <a:off x="1322388" y="577709"/>
            <a:ext cx="7288282" cy="527759"/>
          </a:xfrm>
        </p:spPr>
        <p:txBody>
          <a:bodyPr>
            <a:normAutofit fontScale="90000"/>
          </a:bodyPr>
          <a:lstStyle/>
          <a:p>
            <a:r>
              <a:rPr lang="en-US" b="1" dirty="0"/>
              <a:t>transformation</a:t>
            </a:r>
            <a:br>
              <a:rPr lang="en-US" dirty="0"/>
            </a:br>
            <a:r>
              <a:rPr lang="en-US" dirty="0"/>
              <a:t>	</a:t>
            </a:r>
            <a:r>
              <a:rPr lang="en-US" sz="2200" dirty="0"/>
              <a:t>-- Automation process</a:t>
            </a:r>
            <a:endParaRPr lang="en-US" dirty="0"/>
          </a:p>
        </p:txBody>
      </p:sp>
      <p:sp>
        <p:nvSpPr>
          <p:cNvPr id="14" name="Slide Number Placeholder 5">
            <a:extLst>
              <a:ext uri="{FF2B5EF4-FFF2-40B4-BE49-F238E27FC236}">
                <a16:creationId xmlns:a16="http://schemas.microsoft.com/office/drawing/2014/main" id="{AFBA6A9A-4B61-45A9-8F23-7C2086288A4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7" name="Text Placeholder 2">
            <a:extLst>
              <a:ext uri="{FF2B5EF4-FFF2-40B4-BE49-F238E27FC236}">
                <a16:creationId xmlns:a16="http://schemas.microsoft.com/office/drawing/2014/main" id="{FD42F9C0-2B2E-37C1-B67B-E59BA767A304}"/>
              </a:ext>
            </a:extLst>
          </p:cNvPr>
          <p:cNvSpPr txBox="1">
            <a:spLocks/>
          </p:cNvSpPr>
          <p:nvPr/>
        </p:nvSpPr>
        <p:spPr>
          <a:xfrm>
            <a:off x="550461" y="1264693"/>
            <a:ext cx="11390346" cy="4884910"/>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sz="1800" dirty="0"/>
              <a:t>If we want the data to be updated frequently, we can directly add all of the procedure after the data is loaded. In this case, the refresh frequency will be the same as the data loading</a:t>
            </a:r>
          </a:p>
          <a:p>
            <a:pPr>
              <a:buFontTx/>
              <a:buChar char="-"/>
            </a:pPr>
            <a:r>
              <a:rPr lang="en-US" sz="1800" dirty="0"/>
              <a:t>If the data updated is not needed really frequent, we can create another pipeline to run the procedure with a longer interval on Monday, Wednesday and Friday</a:t>
            </a:r>
          </a:p>
          <a:p>
            <a:pPr marL="0" indent="0">
              <a:buNone/>
            </a:pPr>
            <a:endParaRPr lang="en-US" sz="1800" dirty="0"/>
          </a:p>
        </p:txBody>
      </p:sp>
      <p:pic>
        <p:nvPicPr>
          <p:cNvPr id="4" name="Picture 3">
            <a:extLst>
              <a:ext uri="{FF2B5EF4-FFF2-40B4-BE49-F238E27FC236}">
                <a16:creationId xmlns:a16="http://schemas.microsoft.com/office/drawing/2014/main" id="{DBE758D0-8013-EDAE-B61B-85F58F46EBB7}"/>
              </a:ext>
            </a:extLst>
          </p:cNvPr>
          <p:cNvPicPr>
            <a:picLocks noChangeAspect="1"/>
          </p:cNvPicPr>
          <p:nvPr/>
        </p:nvPicPr>
        <p:blipFill>
          <a:blip r:embed="rId3"/>
          <a:stretch>
            <a:fillRect/>
          </a:stretch>
        </p:blipFill>
        <p:spPr>
          <a:xfrm>
            <a:off x="2176603" y="2597906"/>
            <a:ext cx="6684131" cy="3551697"/>
          </a:xfrm>
          <a:prstGeom prst="rect">
            <a:avLst/>
          </a:prstGeom>
        </p:spPr>
      </p:pic>
    </p:spTree>
    <p:extLst>
      <p:ext uri="{BB962C8B-B14F-4D97-AF65-F5344CB8AC3E}">
        <p14:creationId xmlns:p14="http://schemas.microsoft.com/office/powerpoint/2010/main" val="2953776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B69A6-9E20-CCE9-3C98-C91C39CD83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ED6CCA-29CB-6AA2-8515-801B55674670}"/>
              </a:ext>
            </a:extLst>
          </p:cNvPr>
          <p:cNvSpPr>
            <a:spLocks noGrp="1"/>
          </p:cNvSpPr>
          <p:nvPr>
            <p:ph type="ctrTitle"/>
          </p:nvPr>
        </p:nvSpPr>
        <p:spPr>
          <a:xfrm>
            <a:off x="6991350" y="406400"/>
            <a:ext cx="4459122" cy="3457971"/>
          </a:xfrm>
        </p:spPr>
        <p:txBody>
          <a:bodyPr/>
          <a:lstStyle/>
          <a:p>
            <a:r>
              <a:rPr lang="en-US" dirty="0"/>
              <a:t>Part 3</a:t>
            </a:r>
            <a:br>
              <a:rPr lang="en-US" dirty="0"/>
            </a:br>
            <a:r>
              <a:rPr lang="en-US" dirty="0"/>
              <a:t>Data Quality &amp; Analysis</a:t>
            </a:r>
          </a:p>
        </p:txBody>
      </p:sp>
    </p:spTree>
    <p:extLst>
      <p:ext uri="{BB962C8B-B14F-4D97-AF65-F5344CB8AC3E}">
        <p14:creationId xmlns:p14="http://schemas.microsoft.com/office/powerpoint/2010/main" val="3070674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FD1A2-7008-31EC-34A8-776DD0D7E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CCA2-0B90-2209-150A-30950651907D}"/>
              </a:ext>
            </a:extLst>
          </p:cNvPr>
          <p:cNvSpPr>
            <a:spLocks noGrp="1"/>
          </p:cNvSpPr>
          <p:nvPr>
            <p:ph type="title"/>
          </p:nvPr>
        </p:nvSpPr>
        <p:spPr>
          <a:xfrm>
            <a:off x="1322388" y="577709"/>
            <a:ext cx="7288282" cy="527759"/>
          </a:xfrm>
        </p:spPr>
        <p:txBody>
          <a:bodyPr>
            <a:normAutofit fontScale="90000"/>
          </a:bodyPr>
          <a:lstStyle/>
          <a:p>
            <a:r>
              <a:rPr lang="en-US" b="1" dirty="0"/>
              <a:t>Data Quality &amp; Analysis</a:t>
            </a:r>
            <a:br>
              <a:rPr lang="en-US" dirty="0"/>
            </a:br>
            <a:r>
              <a:rPr lang="en-US" dirty="0"/>
              <a:t>	</a:t>
            </a:r>
            <a:r>
              <a:rPr lang="en-US" sz="2200" dirty="0"/>
              <a:t>-- Data quality rule definition</a:t>
            </a:r>
            <a:endParaRPr lang="en-US" dirty="0"/>
          </a:p>
        </p:txBody>
      </p:sp>
      <p:sp>
        <p:nvSpPr>
          <p:cNvPr id="14" name="Slide Number Placeholder 5">
            <a:extLst>
              <a:ext uri="{FF2B5EF4-FFF2-40B4-BE49-F238E27FC236}">
                <a16:creationId xmlns:a16="http://schemas.microsoft.com/office/drawing/2014/main" id="{80684FEA-4498-6334-A5DF-7A4524F94EB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sp>
        <p:nvSpPr>
          <p:cNvPr id="7" name="Text Placeholder 2">
            <a:extLst>
              <a:ext uri="{FF2B5EF4-FFF2-40B4-BE49-F238E27FC236}">
                <a16:creationId xmlns:a16="http://schemas.microsoft.com/office/drawing/2014/main" id="{04B90CBE-A043-4153-7BDA-30621852429D}"/>
              </a:ext>
            </a:extLst>
          </p:cNvPr>
          <p:cNvSpPr txBox="1">
            <a:spLocks/>
          </p:cNvSpPr>
          <p:nvPr/>
        </p:nvSpPr>
        <p:spPr>
          <a:xfrm>
            <a:off x="823415" y="1797059"/>
            <a:ext cx="11117391" cy="435254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1600" dirty="0"/>
              <a:t>From the </a:t>
            </a:r>
            <a:r>
              <a:rPr lang="en-US" sz="1600" dirty="0" err="1"/>
              <a:t>FactReview</a:t>
            </a:r>
            <a:r>
              <a:rPr lang="en-US" sz="1600" dirty="0"/>
              <a:t> table, the column for ‘</a:t>
            </a:r>
            <a:r>
              <a:rPr lang="en-US" sz="1600" dirty="0" err="1"/>
              <a:t>IsReward</a:t>
            </a:r>
            <a:r>
              <a:rPr lang="en-US" sz="1600" dirty="0"/>
              <a:t>’ is 0 while ‘</a:t>
            </a:r>
            <a:r>
              <a:rPr lang="en-US" sz="1600" dirty="0" err="1"/>
              <a:t>RewardAmount</a:t>
            </a:r>
            <a:r>
              <a:rPr lang="en-US" sz="1600" dirty="0"/>
              <a:t>’ is not null</a:t>
            </a:r>
          </a:p>
          <a:p>
            <a:pPr marL="457200" indent="-457200">
              <a:buFont typeface="Arial" panose="020B0604020202020204" pitchFamily="34" charset="0"/>
              <a:buAutoNum type="arabicPeriod"/>
            </a:pPr>
            <a:r>
              <a:rPr lang="en-US" sz="1600" dirty="0"/>
              <a:t>From the </a:t>
            </a:r>
            <a:r>
              <a:rPr lang="en-US" sz="1600" dirty="0" err="1"/>
              <a:t>FactReview</a:t>
            </a:r>
            <a:r>
              <a:rPr lang="en-US" sz="1600" dirty="0"/>
              <a:t> table, the column for ‘</a:t>
            </a:r>
            <a:r>
              <a:rPr lang="en-US" sz="1600" dirty="0" err="1"/>
              <a:t>IsReward</a:t>
            </a:r>
            <a:r>
              <a:rPr lang="en-US" sz="1600" dirty="0"/>
              <a:t>’ is 1 while ‘</a:t>
            </a:r>
            <a:r>
              <a:rPr lang="en-US" sz="1600" dirty="0" err="1"/>
              <a:t>RewardAmount</a:t>
            </a:r>
            <a:r>
              <a:rPr lang="en-US" sz="1600" dirty="0"/>
              <a:t>’ is null</a:t>
            </a:r>
          </a:p>
          <a:p>
            <a:pPr marL="457200" indent="-457200">
              <a:buFont typeface="Arial" panose="020B0604020202020204" pitchFamily="34" charset="0"/>
              <a:buAutoNum type="arabicPeriod"/>
            </a:pPr>
            <a:r>
              <a:rPr lang="en-US" sz="1600" dirty="0" err="1"/>
              <a:t>CostPerComic</a:t>
            </a:r>
            <a:r>
              <a:rPr lang="en-US" sz="1600" dirty="0"/>
              <a:t> is less than 5 EUR</a:t>
            </a:r>
          </a:p>
          <a:p>
            <a:pPr marL="457200" indent="-457200">
              <a:buFont typeface="Arial" panose="020B0604020202020204" pitchFamily="34" charset="0"/>
              <a:buAutoNum type="arabicPeriod"/>
            </a:pPr>
            <a:r>
              <a:rPr lang="en-US" sz="1600" dirty="0"/>
              <a:t>Review day is earlier than the comic created date</a:t>
            </a:r>
          </a:p>
          <a:p>
            <a:pPr marL="457200" indent="-457200">
              <a:buFont typeface="Arial" panose="020B0604020202020204" pitchFamily="34" charset="0"/>
              <a:buAutoNum type="arabicPeriod"/>
            </a:pPr>
            <a:r>
              <a:rPr lang="en-US" sz="1600" dirty="0"/>
              <a:t>Reviewer’s birthday is later than the </a:t>
            </a:r>
            <a:r>
              <a:rPr lang="en-US" sz="1600" dirty="0" err="1"/>
              <a:t>accountcreateddate</a:t>
            </a:r>
            <a:endParaRPr lang="en-US" sz="1600" dirty="0"/>
          </a:p>
          <a:p>
            <a:pPr marL="457200" indent="-457200">
              <a:buFont typeface="Arial" panose="020B0604020202020204" pitchFamily="34" charset="0"/>
              <a:buAutoNum type="arabicPeriod"/>
            </a:pPr>
            <a:r>
              <a:rPr lang="en-US" sz="1600" dirty="0"/>
              <a:t>Reviewer rate is less than 1 or larger than 10</a:t>
            </a:r>
          </a:p>
          <a:p>
            <a:pPr marL="457200" indent="-457200">
              <a:buFont typeface="Arial" panose="020B0604020202020204" pitchFamily="34" charset="0"/>
              <a:buAutoNum type="arabicPeriod"/>
            </a:pPr>
            <a:r>
              <a:rPr lang="en-US" sz="1600" dirty="0"/>
              <a:t>Same reviewer rated the same comic with same rate more than 1 times</a:t>
            </a:r>
          </a:p>
          <a:p>
            <a:pPr marL="457200" indent="-457200">
              <a:buFont typeface="Arial" panose="020B0604020202020204" pitchFamily="34" charset="0"/>
              <a:buAutoNum type="arabicPeriod"/>
            </a:pPr>
            <a:r>
              <a:rPr lang="en-US" sz="1600" dirty="0"/>
              <a:t>Some other not null/null values in tables</a:t>
            </a:r>
          </a:p>
          <a:p>
            <a:pPr marL="0" indent="0">
              <a:buNone/>
            </a:pPr>
            <a:endParaRPr lang="en-US" sz="1600" dirty="0"/>
          </a:p>
        </p:txBody>
      </p:sp>
    </p:spTree>
    <p:extLst>
      <p:ext uri="{BB962C8B-B14F-4D97-AF65-F5344CB8AC3E}">
        <p14:creationId xmlns:p14="http://schemas.microsoft.com/office/powerpoint/2010/main" val="3311478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B7C4C-4BCF-98E2-9530-6A5B148970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F494B-7861-146A-975E-C086C338C543}"/>
              </a:ext>
            </a:extLst>
          </p:cNvPr>
          <p:cNvSpPr>
            <a:spLocks noGrp="1"/>
          </p:cNvSpPr>
          <p:nvPr>
            <p:ph type="title"/>
          </p:nvPr>
        </p:nvSpPr>
        <p:spPr>
          <a:xfrm>
            <a:off x="1322388" y="577709"/>
            <a:ext cx="7288282" cy="527759"/>
          </a:xfrm>
        </p:spPr>
        <p:txBody>
          <a:bodyPr>
            <a:normAutofit fontScale="90000"/>
          </a:bodyPr>
          <a:lstStyle/>
          <a:p>
            <a:r>
              <a:rPr lang="en-US" b="1" dirty="0"/>
              <a:t>Data Quality &amp; Analysis</a:t>
            </a:r>
            <a:br>
              <a:rPr lang="en-US" dirty="0"/>
            </a:br>
            <a:r>
              <a:rPr lang="en-US" dirty="0"/>
              <a:t>	</a:t>
            </a:r>
            <a:r>
              <a:rPr lang="en-US" sz="2200" dirty="0"/>
              <a:t>-- Data quality process</a:t>
            </a:r>
            <a:endParaRPr lang="en-US" dirty="0"/>
          </a:p>
        </p:txBody>
      </p:sp>
      <p:sp>
        <p:nvSpPr>
          <p:cNvPr id="14" name="Slide Number Placeholder 5">
            <a:extLst>
              <a:ext uri="{FF2B5EF4-FFF2-40B4-BE49-F238E27FC236}">
                <a16:creationId xmlns:a16="http://schemas.microsoft.com/office/drawing/2014/main" id="{D10976DE-57E0-C2C5-7FCD-431408C5588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7" name="Text Placeholder 2">
            <a:extLst>
              <a:ext uri="{FF2B5EF4-FFF2-40B4-BE49-F238E27FC236}">
                <a16:creationId xmlns:a16="http://schemas.microsoft.com/office/drawing/2014/main" id="{16A6C21C-4287-5AAC-C962-E5C96E639B57}"/>
              </a:ext>
            </a:extLst>
          </p:cNvPr>
          <p:cNvSpPr txBox="1">
            <a:spLocks/>
          </p:cNvSpPr>
          <p:nvPr/>
        </p:nvSpPr>
        <p:spPr>
          <a:xfrm>
            <a:off x="823415" y="1305636"/>
            <a:ext cx="11117391" cy="484396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sz="1600" dirty="0"/>
              <a:t>Create a view to include data quality definition, including DQID, </a:t>
            </a:r>
            <a:r>
              <a:rPr lang="en-US" sz="1600" dirty="0" err="1"/>
              <a:t>DQDes,QueryBadData</a:t>
            </a:r>
            <a:r>
              <a:rPr lang="en-US" sz="1600" dirty="0"/>
              <a:t>, </a:t>
            </a:r>
            <a:r>
              <a:rPr lang="en-US" sz="1600" dirty="0" err="1"/>
              <a:t>QueryAllData</a:t>
            </a:r>
            <a:r>
              <a:rPr lang="en-US" sz="1600" dirty="0"/>
              <a:t>, Message, </a:t>
            </a:r>
            <a:r>
              <a:rPr lang="en-US" sz="1600" dirty="0" err="1"/>
              <a:t>etc</a:t>
            </a:r>
            <a:endParaRPr lang="en-US" sz="1600" dirty="0"/>
          </a:p>
          <a:p>
            <a:pPr marL="457200" indent="-457200">
              <a:buFont typeface="Arial" panose="020B0604020202020204" pitchFamily="34" charset="0"/>
              <a:buAutoNum type="arabicPeriod"/>
            </a:pPr>
            <a:r>
              <a:rPr lang="en-US" sz="1600" dirty="0"/>
              <a:t>Create a procedure to run for one DQ item, to query bad data, calculate the ratio and generate the message for each bad records</a:t>
            </a:r>
          </a:p>
          <a:p>
            <a:pPr marL="457200" indent="-457200">
              <a:buFont typeface="Arial" panose="020B0604020202020204" pitchFamily="34" charset="0"/>
              <a:buAutoNum type="arabicPeriod"/>
            </a:pPr>
            <a:r>
              <a:rPr lang="en-US" sz="1600" dirty="0"/>
              <a:t>Together with the process for dim and fact tables, run the procedure to get information for DQ. And followed with a notification to data owners.</a:t>
            </a:r>
          </a:p>
          <a:p>
            <a:pPr marL="457200" indent="-457200">
              <a:buFont typeface="Arial" panose="020B0604020202020204" pitchFamily="34" charset="0"/>
              <a:buAutoNum type="arabicPeriod"/>
            </a:pPr>
            <a:r>
              <a:rPr lang="en-US" sz="1600" dirty="0"/>
              <a:t>Can also create a data quality report for internal usage. </a:t>
            </a:r>
          </a:p>
          <a:p>
            <a:pPr marL="0" indent="0">
              <a:buNone/>
            </a:pPr>
            <a:endParaRPr lang="en-US" sz="1600" dirty="0"/>
          </a:p>
          <a:p>
            <a:pPr marL="0" indent="0">
              <a:buNone/>
            </a:pPr>
            <a:r>
              <a:rPr lang="en-US" sz="1600" dirty="0">
                <a:hlinkClick r:id="rId3"/>
              </a:rPr>
              <a:t>Please find the view definition with two example </a:t>
            </a:r>
            <a:r>
              <a:rPr lang="en-US" sz="1600">
                <a:hlinkClick r:id="rId3"/>
              </a:rPr>
              <a:t>dq </a:t>
            </a:r>
            <a:r>
              <a:rPr lang="en-US" sz="1600" dirty="0">
                <a:hlinkClick r:id="rId3"/>
              </a:rPr>
              <a:t>rules here</a:t>
            </a:r>
            <a:endParaRPr lang="en-US" sz="1600" dirty="0"/>
          </a:p>
          <a:p>
            <a:pPr marL="0" indent="0">
              <a:buNone/>
            </a:pPr>
            <a:r>
              <a:rPr lang="en-US" sz="1600" dirty="0">
                <a:hlinkClick r:id="rId4"/>
              </a:rPr>
              <a:t>Please fine the procedure here</a:t>
            </a:r>
            <a:endParaRPr lang="en-US" sz="1600" dirty="0"/>
          </a:p>
          <a:p>
            <a:pPr marL="0" indent="0">
              <a:buNone/>
            </a:pPr>
            <a:r>
              <a:rPr lang="en-US" sz="1600" dirty="0"/>
              <a:t>DQ Process</a:t>
            </a:r>
          </a:p>
          <a:p>
            <a:pPr marL="0" indent="0">
              <a:buNone/>
            </a:pPr>
            <a:endParaRPr lang="en-US" sz="1600" dirty="0"/>
          </a:p>
        </p:txBody>
      </p:sp>
      <p:pic>
        <p:nvPicPr>
          <p:cNvPr id="4" name="Picture 3">
            <a:extLst>
              <a:ext uri="{FF2B5EF4-FFF2-40B4-BE49-F238E27FC236}">
                <a16:creationId xmlns:a16="http://schemas.microsoft.com/office/drawing/2014/main" id="{84F6D9D3-F15A-7292-30BF-517DDDF95D64}"/>
              </a:ext>
            </a:extLst>
          </p:cNvPr>
          <p:cNvPicPr>
            <a:picLocks noChangeAspect="1"/>
          </p:cNvPicPr>
          <p:nvPr/>
        </p:nvPicPr>
        <p:blipFill>
          <a:blip r:embed="rId5"/>
          <a:stretch>
            <a:fillRect/>
          </a:stretch>
        </p:blipFill>
        <p:spPr>
          <a:xfrm>
            <a:off x="4164921" y="3854221"/>
            <a:ext cx="5361135" cy="2724386"/>
          </a:xfrm>
          <a:prstGeom prst="rect">
            <a:avLst/>
          </a:prstGeom>
        </p:spPr>
      </p:pic>
    </p:spTree>
    <p:extLst>
      <p:ext uri="{BB962C8B-B14F-4D97-AF65-F5344CB8AC3E}">
        <p14:creationId xmlns:p14="http://schemas.microsoft.com/office/powerpoint/2010/main" val="4234299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B69DB-B59B-1A64-5AAD-3D9366E393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9ED1E-0D1F-7739-E8AE-71F48A56EA6E}"/>
              </a:ext>
            </a:extLst>
          </p:cNvPr>
          <p:cNvSpPr>
            <a:spLocks noGrp="1"/>
          </p:cNvSpPr>
          <p:nvPr>
            <p:ph type="title"/>
          </p:nvPr>
        </p:nvSpPr>
        <p:spPr>
          <a:xfrm>
            <a:off x="1322388" y="577709"/>
            <a:ext cx="7288282" cy="527759"/>
          </a:xfrm>
        </p:spPr>
        <p:txBody>
          <a:bodyPr>
            <a:normAutofit fontScale="90000"/>
          </a:bodyPr>
          <a:lstStyle/>
          <a:p>
            <a:r>
              <a:rPr lang="en-US" b="1" dirty="0"/>
              <a:t>Data Quality &amp; Analysis</a:t>
            </a:r>
            <a:br>
              <a:rPr lang="en-US" dirty="0"/>
            </a:br>
            <a:r>
              <a:rPr lang="en-US" dirty="0"/>
              <a:t>	</a:t>
            </a:r>
            <a:r>
              <a:rPr lang="en-US" sz="2200" dirty="0"/>
              <a:t>-- Data analysis</a:t>
            </a:r>
            <a:endParaRPr lang="en-US" dirty="0"/>
          </a:p>
        </p:txBody>
      </p:sp>
      <p:sp>
        <p:nvSpPr>
          <p:cNvPr id="14" name="Slide Number Placeholder 5">
            <a:extLst>
              <a:ext uri="{FF2B5EF4-FFF2-40B4-BE49-F238E27FC236}">
                <a16:creationId xmlns:a16="http://schemas.microsoft.com/office/drawing/2014/main" id="{DD4AF0D3-D9C4-CCFD-5403-5A2F7107D3A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7" name="Text Placeholder 2">
            <a:extLst>
              <a:ext uri="{FF2B5EF4-FFF2-40B4-BE49-F238E27FC236}">
                <a16:creationId xmlns:a16="http://schemas.microsoft.com/office/drawing/2014/main" id="{167B2247-D934-8D61-8BDE-74CA117200D4}"/>
              </a:ext>
            </a:extLst>
          </p:cNvPr>
          <p:cNvSpPr txBox="1">
            <a:spLocks/>
          </p:cNvSpPr>
          <p:nvPr/>
        </p:nvSpPr>
        <p:spPr>
          <a:xfrm>
            <a:off x="823415" y="1231900"/>
            <a:ext cx="11117391" cy="4917704"/>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*Assumption: Senior leadership will be interested in </a:t>
            </a:r>
          </a:p>
          <a:p>
            <a:r>
              <a:rPr lang="en-US" sz="1600" b="1" dirty="0"/>
              <a:t>What is the current status of revenue, </a:t>
            </a:r>
            <a:r>
              <a:rPr lang="en-US" altLang="zh-CN" sz="1600" b="1" dirty="0"/>
              <a:t>customer traffic and conversion rate for reward (Current)</a:t>
            </a:r>
          </a:p>
          <a:p>
            <a:r>
              <a:rPr lang="en-US" altLang="zh-CN" sz="1600" b="1" dirty="0"/>
              <a:t>H</a:t>
            </a:r>
            <a:r>
              <a:rPr lang="en-US" sz="1600" b="1" dirty="0"/>
              <a:t>ow to allocate resource to get higher revenue, for both authors and customers (Future)</a:t>
            </a:r>
          </a:p>
          <a:p>
            <a:endParaRPr lang="en-US" sz="1600" dirty="0"/>
          </a:p>
          <a:p>
            <a:pPr marL="0" indent="0">
              <a:buNone/>
            </a:pPr>
            <a:r>
              <a:rPr lang="en-US" sz="1600" dirty="0"/>
              <a:t>Overall, we can create visualized report to show leadership the data which can help them make decision.</a:t>
            </a:r>
          </a:p>
          <a:p>
            <a:pPr marL="0" indent="0">
              <a:buNone/>
            </a:pPr>
            <a:r>
              <a:rPr lang="en-US" sz="1600" dirty="0"/>
              <a:t>There is also some idea about how to analyze data.</a:t>
            </a:r>
          </a:p>
          <a:p>
            <a:pPr marL="342900" indent="-342900">
              <a:buAutoNum type="arabicPeriod"/>
            </a:pPr>
            <a:r>
              <a:rPr lang="en-US" sz="1600" b="1" dirty="0"/>
              <a:t>How should they do the advertisement to attract more customers/reviewers?</a:t>
            </a:r>
          </a:p>
          <a:p>
            <a:pPr>
              <a:buFontTx/>
              <a:buChar char="-"/>
            </a:pPr>
            <a:r>
              <a:rPr lang="en-US" sz="1400" dirty="0"/>
              <a:t>From the review table, combine with customers/reviewers' data we can get the information for people from which nation/gender/age prefer to spend money there. Do the advertisement to the reviewers who have the similar profile</a:t>
            </a:r>
          </a:p>
          <a:p>
            <a:pPr>
              <a:buFontTx/>
              <a:buChar char="-"/>
            </a:pPr>
            <a:r>
              <a:rPr lang="en-US" sz="1400" dirty="0"/>
              <a:t>Combine the information about the author profile, customer profile and the comic content, analyze the relationship between customer profile with author profile and content. Do the recommendation based on the results.</a:t>
            </a:r>
          </a:p>
          <a:p>
            <a:pPr>
              <a:buFontTx/>
              <a:buChar char="-"/>
            </a:pPr>
            <a:endParaRPr lang="en-US" sz="1600" dirty="0"/>
          </a:p>
          <a:p>
            <a:pPr marL="0" indent="0">
              <a:buNone/>
            </a:pPr>
            <a:r>
              <a:rPr lang="en-US" sz="1600" b="1" dirty="0"/>
              <a:t>2. Which author/comic has the largest potential that they can investment more to get higher income. </a:t>
            </a:r>
          </a:p>
          <a:p>
            <a:pPr>
              <a:buFontTx/>
              <a:buChar char="-"/>
            </a:pPr>
            <a:r>
              <a:rPr lang="en-US" sz="1400" dirty="0"/>
              <a:t>Based on current data we have, to analyze which authors/comics have the top attention per month per comic (number of views * Duration / number of months since creation)</a:t>
            </a:r>
          </a:p>
          <a:p>
            <a:pPr>
              <a:buFontTx/>
              <a:buChar char="-"/>
            </a:pPr>
            <a:r>
              <a:rPr lang="en-US" sz="1400" dirty="0"/>
              <a:t>Based on the cost and reward get from reviewers/customers, to see which authors/comics have the highest margin per month ((sum(</a:t>
            </a:r>
            <a:r>
              <a:rPr lang="en-US" sz="1400" dirty="0" err="1"/>
              <a:t>rewardamount</a:t>
            </a:r>
            <a:r>
              <a:rPr lang="en-US" sz="1400" dirty="0"/>
              <a:t>) - Cost) / number of month creation)</a:t>
            </a:r>
          </a:p>
          <a:p>
            <a:pPr>
              <a:buFontTx/>
              <a:buChar char="-"/>
            </a:pPr>
            <a:r>
              <a:rPr lang="en-US" sz="1400" dirty="0"/>
              <a:t>Use rate data and comment data to do text analysis, to measure the quality of the comic</a:t>
            </a:r>
          </a:p>
          <a:p>
            <a:pPr>
              <a:buFontTx/>
              <a:buChar char="-"/>
            </a:pPr>
            <a:r>
              <a:rPr lang="en-US" sz="1400" dirty="0"/>
              <a:t>Trend. Use time analysis to show the quality/attention and margin they got by time</a:t>
            </a:r>
          </a:p>
          <a:p>
            <a:pPr>
              <a:buFontTx/>
              <a:buChar char="-"/>
            </a:pPr>
            <a:endParaRPr lang="en-US" sz="1600" dirty="0"/>
          </a:p>
          <a:p>
            <a:pPr marL="0" indent="0">
              <a:buNone/>
            </a:pPr>
            <a:endParaRPr lang="en-US" sz="1600" dirty="0"/>
          </a:p>
        </p:txBody>
      </p:sp>
    </p:spTree>
    <p:extLst>
      <p:ext uri="{BB962C8B-B14F-4D97-AF65-F5344CB8AC3E}">
        <p14:creationId xmlns:p14="http://schemas.microsoft.com/office/powerpoint/2010/main" val="255383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778C7-A4B0-E72A-DDF7-BC02053288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F9F573-A81B-43B8-5367-120D5B26CC32}"/>
              </a:ext>
            </a:extLst>
          </p:cNvPr>
          <p:cNvSpPr>
            <a:spLocks noGrp="1"/>
          </p:cNvSpPr>
          <p:nvPr>
            <p:ph type="ctrTitle"/>
          </p:nvPr>
        </p:nvSpPr>
        <p:spPr>
          <a:xfrm>
            <a:off x="7541810" y="1524482"/>
            <a:ext cx="4322644" cy="3377354"/>
          </a:xfrm>
        </p:spPr>
        <p:txBody>
          <a:bodyPr/>
          <a:lstStyle/>
          <a:p>
            <a:r>
              <a:rPr lang="en-US" dirty="0"/>
              <a:t>Part 4</a:t>
            </a:r>
            <a:br>
              <a:rPr lang="en-US" dirty="0"/>
            </a:br>
            <a:r>
              <a:rPr lang="en-US" dirty="0"/>
              <a:t>Challenge &amp; Further idea</a:t>
            </a:r>
          </a:p>
        </p:txBody>
      </p:sp>
      <p:pic>
        <p:nvPicPr>
          <p:cNvPr id="3" name="Picture 2">
            <a:extLst>
              <a:ext uri="{FF2B5EF4-FFF2-40B4-BE49-F238E27FC236}">
                <a16:creationId xmlns:a16="http://schemas.microsoft.com/office/drawing/2014/main" id="{1DEBB390-DC4D-E63B-0F76-71679FF853A8}"/>
              </a:ext>
            </a:extLst>
          </p:cNvPr>
          <p:cNvPicPr>
            <a:picLocks noChangeAspect="1"/>
          </p:cNvPicPr>
          <p:nvPr/>
        </p:nvPicPr>
        <p:blipFill>
          <a:blip r:embed="rId3"/>
          <a:stretch>
            <a:fillRect/>
          </a:stretch>
        </p:blipFill>
        <p:spPr>
          <a:xfrm>
            <a:off x="9931021" y="1810851"/>
            <a:ext cx="1402308" cy="1402308"/>
          </a:xfrm>
          <a:prstGeom prst="rect">
            <a:avLst/>
          </a:prstGeom>
        </p:spPr>
      </p:pic>
    </p:spTree>
    <p:extLst>
      <p:ext uri="{BB962C8B-B14F-4D97-AF65-F5344CB8AC3E}">
        <p14:creationId xmlns:p14="http://schemas.microsoft.com/office/powerpoint/2010/main" val="13953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613845"/>
          </a:xfrm>
        </p:spPr>
        <p:txBody>
          <a:bodyPr/>
          <a:lstStyle/>
          <a:p>
            <a:r>
              <a:rPr lang="en-US" dirty="0"/>
              <a:t>Challenges &amp; Further Ideas</a:t>
            </a:r>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3015586" y="1359689"/>
            <a:ext cx="3924300" cy="464499"/>
          </a:xfrm>
        </p:spPr>
        <p:txBody>
          <a:bodyPr/>
          <a:lstStyle/>
          <a:p>
            <a:r>
              <a:rPr lang="en-US" dirty="0"/>
              <a:t>Challenges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933700" y="1841266"/>
            <a:ext cx="3943627" cy="4644594"/>
          </a:xfrm>
        </p:spPr>
        <p:txBody>
          <a:bodyPr>
            <a:normAutofit/>
          </a:bodyPr>
          <a:lstStyle/>
          <a:p>
            <a:pPr marL="285750" indent="-285750">
              <a:buFontTx/>
              <a:buChar char="-"/>
            </a:pPr>
            <a:r>
              <a:rPr lang="en-US" dirty="0"/>
              <a:t>Lack of documentation for the meta data explanation for comic data.</a:t>
            </a:r>
          </a:p>
          <a:p>
            <a:pPr marL="285750" indent="-285750">
              <a:buFontTx/>
              <a:buChar char="-"/>
            </a:pPr>
            <a:r>
              <a:rPr lang="en-US" dirty="0"/>
              <a:t>Lack of other example data to build the data model and do further analysis.</a:t>
            </a:r>
          </a:p>
          <a:p>
            <a:pPr marL="285750" indent="-285750">
              <a:buFontTx/>
              <a:buChar char="-"/>
            </a:pPr>
            <a:r>
              <a:rPr lang="en-US" dirty="0"/>
              <a:t>Don’t have enough fields in main table provided. </a:t>
            </a:r>
            <a:r>
              <a:rPr lang="en-US" sz="1400" dirty="0"/>
              <a:t>(feel dry to do data model and transformation.)</a:t>
            </a:r>
          </a:p>
          <a:p>
            <a:endParaRPr lang="en-US" dirty="0"/>
          </a:p>
        </p:txBody>
      </p:sp>
      <p:sp>
        <p:nvSpPr>
          <p:cNvPr id="14" name="Text Placeholder 13">
            <a:extLst>
              <a:ext uri="{FF2B5EF4-FFF2-40B4-BE49-F238E27FC236}">
                <a16:creationId xmlns:a16="http://schemas.microsoft.com/office/drawing/2014/main" id="{CB9F9E8B-42CD-AC26-AFC9-F1F66695693B}"/>
              </a:ext>
            </a:extLst>
          </p:cNvPr>
          <p:cNvSpPr>
            <a:spLocks noGrp="1"/>
          </p:cNvSpPr>
          <p:nvPr>
            <p:ph type="body" sz="quarter" idx="3"/>
          </p:nvPr>
        </p:nvSpPr>
        <p:spPr>
          <a:xfrm>
            <a:off x="7410173" y="1359690"/>
            <a:ext cx="3943627" cy="464499"/>
          </a:xfrm>
        </p:spPr>
        <p:txBody>
          <a:bodyPr/>
          <a:lstStyle/>
          <a:p>
            <a:r>
              <a:rPr lang="en-US" dirty="0"/>
              <a:t>Further Ideas</a:t>
            </a:r>
          </a:p>
        </p:txBody>
      </p:sp>
      <p:sp>
        <p:nvSpPr>
          <p:cNvPr id="50" name="Content Placeholder 49">
            <a:extLst>
              <a:ext uri="{FF2B5EF4-FFF2-40B4-BE49-F238E27FC236}">
                <a16:creationId xmlns:a16="http://schemas.microsoft.com/office/drawing/2014/main" id="{8F6B2AE9-DDE4-FD99-A235-3B39EEE21481}"/>
              </a:ext>
            </a:extLst>
          </p:cNvPr>
          <p:cNvSpPr>
            <a:spLocks noGrp="1"/>
          </p:cNvSpPr>
          <p:nvPr>
            <p:ph sz="half" idx="14"/>
          </p:nvPr>
        </p:nvSpPr>
        <p:spPr>
          <a:xfrm>
            <a:off x="7417275" y="1841265"/>
            <a:ext cx="3943627" cy="4163749"/>
          </a:xfrm>
        </p:spPr>
        <p:txBody>
          <a:bodyPr>
            <a:normAutofit fontScale="70000" lnSpcReduction="20000"/>
          </a:bodyPr>
          <a:lstStyle/>
          <a:p>
            <a:pPr marL="285750" indent="-285750">
              <a:buFontTx/>
              <a:buChar char="-"/>
            </a:pPr>
            <a:r>
              <a:rPr lang="en-US" u="sng" dirty="0"/>
              <a:t>Enrich Entity Control table.</a:t>
            </a:r>
            <a:r>
              <a:rPr lang="en-US" sz="1400" u="sng" dirty="0"/>
              <a:t> </a:t>
            </a:r>
            <a:r>
              <a:rPr lang="en-US" sz="1400" dirty="0"/>
              <a:t>In real practice, we will must have a bunch of data in different topic to do the proper analysis. Thus different entity is needed</a:t>
            </a:r>
          </a:p>
          <a:p>
            <a:pPr marL="285750" indent="-285750">
              <a:buFontTx/>
              <a:buChar char="-"/>
            </a:pPr>
            <a:r>
              <a:rPr lang="en-US" dirty="0"/>
              <a:t>Automate the process creating the control table by using endpoint to get JSON schema</a:t>
            </a:r>
          </a:p>
          <a:p>
            <a:pPr marL="285750" indent="-285750">
              <a:buFontTx/>
              <a:buChar char="-"/>
            </a:pPr>
            <a:r>
              <a:rPr lang="en-US" dirty="0"/>
              <a:t>Can also save all of the imp </a:t>
            </a:r>
            <a:r>
              <a:rPr lang="en-US" dirty="0" err="1"/>
              <a:t>dataframe</a:t>
            </a:r>
            <a:r>
              <a:rPr lang="en-US" dirty="0"/>
              <a:t> into </a:t>
            </a:r>
            <a:r>
              <a:rPr lang="en-US" dirty="0" err="1"/>
              <a:t>datalake</a:t>
            </a:r>
            <a:r>
              <a:rPr lang="en-US" dirty="0"/>
              <a:t>. </a:t>
            </a:r>
            <a:r>
              <a:rPr lang="en-US" sz="1400" dirty="0"/>
              <a:t>In this case we can get all of the history file saved. At the same time can use event trigger, as long as there is a new file in data lake, data will be copied into database. </a:t>
            </a:r>
          </a:p>
          <a:p>
            <a:pPr marL="285750" indent="-285750">
              <a:buFontTx/>
              <a:buChar char="-"/>
            </a:pPr>
            <a:r>
              <a:rPr lang="en-US" dirty="0"/>
              <a:t>Use table type parameter (user defined table type) when insert the data into table. </a:t>
            </a:r>
            <a:r>
              <a:rPr lang="en-US" sz="1400" dirty="0"/>
              <a:t>To improve the performance and can directly have table as current table. But if there is something wrong with the insert, need to debug from Azure Function code.</a:t>
            </a:r>
          </a:p>
          <a:p>
            <a:pPr marL="285750" indent="-285750">
              <a:buFontTx/>
              <a:buChar char="-"/>
            </a:pPr>
            <a:r>
              <a:rPr lang="en-US" sz="1400" dirty="0"/>
              <a:t>Not sure whether this </a:t>
            </a:r>
            <a:r>
              <a:rPr lang="en-US" dirty="0"/>
              <a:t>API have webhook setup </a:t>
            </a:r>
            <a:r>
              <a:rPr lang="en-US" sz="1400" dirty="0"/>
              <a:t>to inform user when there is some change in API. If so, can use event trigger.</a:t>
            </a:r>
          </a:p>
          <a:p>
            <a:pPr marL="285750" indent="-285750">
              <a:buFontTx/>
              <a:buChar char="-"/>
            </a:pPr>
            <a:r>
              <a:rPr lang="en-US" sz="2000" dirty="0"/>
              <a:t>For </a:t>
            </a:r>
            <a:r>
              <a:rPr lang="en-US" sz="2000" dirty="0" err="1"/>
              <a:t>dq</a:t>
            </a:r>
            <a:r>
              <a:rPr lang="en-US" sz="2000" dirty="0"/>
              <a:t>, can also calculate the </a:t>
            </a:r>
            <a:r>
              <a:rPr lang="en-US" sz="2000" dirty="0" err="1"/>
              <a:t>dq</a:t>
            </a:r>
            <a:r>
              <a:rPr lang="en-US" sz="2000" dirty="0"/>
              <a:t> rate and fix rate. </a:t>
            </a:r>
            <a:endParaRPr lang="en-US" sz="2600" dirty="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19</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1020445"/>
            <a:ext cx="2895600" cy="1325563"/>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674013"/>
            <a:ext cx="4762500" cy="3269589"/>
          </a:xfrm>
        </p:spPr>
        <p:txBody>
          <a:bodyPr>
            <a:normAutofit/>
          </a:bodyPr>
          <a:lstStyle/>
          <a:p>
            <a:r>
              <a:rPr lang="en-US" dirty="0"/>
              <a:t>-  Pre - Analysis &amp; Assumptions</a:t>
            </a:r>
          </a:p>
          <a:p>
            <a:r>
              <a:rPr lang="en-US" dirty="0"/>
              <a:t>-  Part 1 Extract and Load</a:t>
            </a:r>
          </a:p>
          <a:p>
            <a:r>
              <a:rPr lang="en-US" dirty="0"/>
              <a:t>-  Part 2 Transformation</a:t>
            </a:r>
          </a:p>
          <a:p>
            <a:r>
              <a:rPr lang="en-US" dirty="0"/>
              <a:t>-  Part 3 Data Quality &amp; Analysis</a:t>
            </a:r>
          </a:p>
          <a:p>
            <a:r>
              <a:rPr lang="en-US" dirty="0"/>
              <a:t>-  Challenge I faced &amp; Further Idea</a:t>
            </a:r>
          </a:p>
          <a:p>
            <a:r>
              <a:rPr lang="en-US" dirty="0"/>
              <a:t>-  Questions from Interviewers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7"/>
            <a:ext cx="6218830" cy="1482306"/>
          </a:xfrm>
        </p:spPr>
        <p:txBody>
          <a:bodyPr/>
          <a:lstStyle/>
          <a:p>
            <a:r>
              <a:rPr lang="en-US" dirty="0"/>
              <a:t>THANK YOU for your patience </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ANY OTHER QUESRIONS?</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8DBD1-DB29-D44F-FD5A-3071BB37EF37}"/>
              </a:ext>
            </a:extLst>
          </p:cNvPr>
          <p:cNvSpPr>
            <a:spLocks noGrp="1"/>
          </p:cNvSpPr>
          <p:nvPr>
            <p:ph type="ctrTitle"/>
          </p:nvPr>
        </p:nvSpPr>
        <p:spPr>
          <a:xfrm>
            <a:off x="7541810" y="1524482"/>
            <a:ext cx="4179570" cy="3377354"/>
          </a:xfrm>
        </p:spPr>
        <p:txBody>
          <a:bodyPr/>
          <a:lstStyle/>
          <a:p>
            <a:r>
              <a:rPr lang="en-US" dirty="0"/>
              <a:t>Pre-Analysis &amp; Assumptions</a:t>
            </a:r>
          </a:p>
        </p:txBody>
      </p:sp>
      <p:pic>
        <p:nvPicPr>
          <p:cNvPr id="3" name="Picture 2">
            <a:extLst>
              <a:ext uri="{FF2B5EF4-FFF2-40B4-BE49-F238E27FC236}">
                <a16:creationId xmlns:a16="http://schemas.microsoft.com/office/drawing/2014/main" id="{BDFAD49C-44A2-8784-2772-6C5F48A6B8B1}"/>
              </a:ext>
            </a:extLst>
          </p:cNvPr>
          <p:cNvPicPr>
            <a:picLocks noChangeAspect="1"/>
          </p:cNvPicPr>
          <p:nvPr/>
        </p:nvPicPr>
        <p:blipFill>
          <a:blip r:embed="rId3"/>
          <a:stretch>
            <a:fillRect/>
          </a:stretch>
        </p:blipFill>
        <p:spPr>
          <a:xfrm>
            <a:off x="9931021" y="1810851"/>
            <a:ext cx="1402308" cy="1402308"/>
          </a:xfrm>
          <a:prstGeom prst="rect">
            <a:avLst/>
          </a:prstGeom>
        </p:spPr>
      </p:pic>
    </p:spTree>
    <p:extLst>
      <p:ext uri="{BB962C8B-B14F-4D97-AF65-F5344CB8AC3E}">
        <p14:creationId xmlns:p14="http://schemas.microsoft.com/office/powerpoint/2010/main" val="60879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836B7-3188-6625-7E78-F6B6B6958A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0DADE-D43F-FAC9-72BF-8909FE8A41F8}"/>
              </a:ext>
            </a:extLst>
          </p:cNvPr>
          <p:cNvSpPr>
            <a:spLocks noGrp="1"/>
          </p:cNvSpPr>
          <p:nvPr>
            <p:ph type="title"/>
          </p:nvPr>
        </p:nvSpPr>
        <p:spPr>
          <a:xfrm>
            <a:off x="1322318" y="268360"/>
            <a:ext cx="7288282" cy="527759"/>
          </a:xfrm>
        </p:spPr>
        <p:txBody>
          <a:bodyPr/>
          <a:lstStyle/>
          <a:p>
            <a:r>
              <a:rPr lang="en-US" dirty="0"/>
              <a:t>Pre-Analysis &amp; Assumptions</a:t>
            </a:r>
          </a:p>
        </p:txBody>
      </p:sp>
      <p:sp>
        <p:nvSpPr>
          <p:cNvPr id="3" name="Text Placeholder 2">
            <a:extLst>
              <a:ext uri="{FF2B5EF4-FFF2-40B4-BE49-F238E27FC236}">
                <a16:creationId xmlns:a16="http://schemas.microsoft.com/office/drawing/2014/main" id="{DD5ADCB8-4E1C-CA36-187B-FBB567963CCC}"/>
              </a:ext>
            </a:extLst>
          </p:cNvPr>
          <p:cNvSpPr>
            <a:spLocks noGrp="1"/>
          </p:cNvSpPr>
          <p:nvPr>
            <p:ph sz="half" idx="2"/>
          </p:nvPr>
        </p:nvSpPr>
        <p:spPr>
          <a:xfrm>
            <a:off x="1322387" y="1241946"/>
            <a:ext cx="7507713" cy="4928183"/>
          </a:xfrm>
        </p:spPr>
        <p:txBody>
          <a:bodyPr>
            <a:normAutofit fontScale="85000" lnSpcReduction="10000"/>
          </a:bodyPr>
          <a:lstStyle/>
          <a:p>
            <a:pPr marL="342900" indent="-342900">
              <a:buAutoNum type="arabicPeriod"/>
            </a:pPr>
            <a:r>
              <a:rPr lang="en-US" dirty="0"/>
              <a:t>The data I can get from API is only for some basic information Comic and no other documentation to explain the meta data and other information.</a:t>
            </a:r>
          </a:p>
          <a:p>
            <a:pPr marL="342900" indent="-342900">
              <a:buAutoNum type="arabicPeriod"/>
            </a:pPr>
            <a:r>
              <a:rPr lang="en-US" dirty="0"/>
              <a:t>There are two type of API I can use to get the data. One is </a:t>
            </a:r>
            <a:r>
              <a:rPr lang="en-US" dirty="0">
                <a:hlinkClick r:id="rId3"/>
              </a:rPr>
              <a:t>https://xkcd.com/info.0.json</a:t>
            </a:r>
            <a:r>
              <a:rPr lang="en-US" dirty="0"/>
              <a:t> to get the current record of the data. And another is </a:t>
            </a:r>
            <a:r>
              <a:rPr lang="en-US" u="sng" dirty="0">
                <a:solidFill>
                  <a:schemeClr val="accent5">
                    <a:lumMod val="75000"/>
                  </a:schemeClr>
                </a:solidFill>
              </a:rPr>
              <a:t>https://xkcd.com/{num}/info.0.json</a:t>
            </a:r>
            <a:r>
              <a:rPr lang="en-US" dirty="0"/>
              <a:t> . For the second one, based on different num, I can get different record. (num 404 not available)</a:t>
            </a:r>
          </a:p>
          <a:p>
            <a:pPr marL="342900" indent="-342900">
              <a:buAutoNum type="arabicPeriod"/>
            </a:pPr>
            <a:r>
              <a:rPr lang="en-US" dirty="0"/>
              <a:t>Assume the way how API update is that once there is something new, the content from </a:t>
            </a:r>
            <a:r>
              <a:rPr lang="en-US" dirty="0">
                <a:hlinkClick r:id="rId3"/>
              </a:rPr>
              <a:t>https://xkcd.com/info.0.json</a:t>
            </a:r>
            <a:r>
              <a:rPr lang="en-US" dirty="0"/>
              <a:t> will be updated. At the same time, it will only contain the latest record, the previous records will go into the second type of API endpoint.</a:t>
            </a:r>
          </a:p>
          <a:p>
            <a:pPr marL="342900" indent="-342900">
              <a:buAutoNum type="arabicPeriod"/>
            </a:pPr>
            <a:r>
              <a:rPr lang="en-US" dirty="0"/>
              <a:t>For the data itself, num is unique identifier like id. Year, month, day is a combination for date and will be used quite often in daily query. </a:t>
            </a:r>
          </a:p>
          <a:p>
            <a:pPr marL="342900" indent="-342900">
              <a:buAutoNum type="arabicPeriod"/>
            </a:pPr>
            <a:r>
              <a:rPr lang="en-US" dirty="0"/>
              <a:t>Outside of this assignment, in real project, will get more topics of related data, thus the solution is designed for multiple entities. And assume the API structure will be the same as Comics.</a:t>
            </a:r>
          </a:p>
          <a:p>
            <a:pPr marL="342900" indent="-342900">
              <a:buAutoNum type="arabicPeriod"/>
            </a:pPr>
            <a:r>
              <a:rPr lang="en-US" dirty="0"/>
              <a:t>Assume customer can also reward the comic, which is where the revenue comes from.</a:t>
            </a:r>
          </a:p>
          <a:p>
            <a:r>
              <a:rPr lang="en-US" dirty="0"/>
              <a:t>*Since all of my experience is in Azure, I provide my solution in Azure. </a:t>
            </a:r>
          </a:p>
        </p:txBody>
      </p:sp>
      <p:sp>
        <p:nvSpPr>
          <p:cNvPr id="14" name="Slide Number Placeholder 5">
            <a:extLst>
              <a:ext uri="{FF2B5EF4-FFF2-40B4-BE49-F238E27FC236}">
                <a16:creationId xmlns:a16="http://schemas.microsoft.com/office/drawing/2014/main" id="{721447A6-95E8-E4CE-CE12-64780434305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68198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77BD-5197-725C-D079-7D0D41AE9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F7AA4D-E408-F1B2-26C6-60CD44A2CAC5}"/>
              </a:ext>
            </a:extLst>
          </p:cNvPr>
          <p:cNvSpPr>
            <a:spLocks noGrp="1"/>
          </p:cNvSpPr>
          <p:nvPr>
            <p:ph type="ctrTitle"/>
          </p:nvPr>
        </p:nvSpPr>
        <p:spPr>
          <a:xfrm>
            <a:off x="6991350" y="406400"/>
            <a:ext cx="4459122" cy="3457971"/>
          </a:xfrm>
        </p:spPr>
        <p:txBody>
          <a:bodyPr/>
          <a:lstStyle/>
          <a:p>
            <a:r>
              <a:rPr lang="en-US" dirty="0"/>
              <a:t>Part 1</a:t>
            </a:r>
            <a:br>
              <a:rPr lang="en-US" dirty="0"/>
            </a:br>
            <a:r>
              <a:rPr lang="en-US" dirty="0"/>
              <a:t>Extract &amp; load</a:t>
            </a:r>
          </a:p>
        </p:txBody>
      </p:sp>
    </p:spTree>
    <p:extLst>
      <p:ext uri="{BB962C8B-B14F-4D97-AF65-F5344CB8AC3E}">
        <p14:creationId xmlns:p14="http://schemas.microsoft.com/office/powerpoint/2010/main" val="39762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88" y="577709"/>
            <a:ext cx="7288282" cy="527759"/>
          </a:xfrm>
        </p:spPr>
        <p:txBody>
          <a:bodyPr>
            <a:normAutofit fontScale="90000"/>
          </a:bodyPr>
          <a:lstStyle/>
          <a:p>
            <a:r>
              <a:rPr lang="en-US" b="1" dirty="0"/>
              <a:t>Extract &amp; load</a:t>
            </a:r>
            <a:br>
              <a:rPr lang="en-US" dirty="0"/>
            </a:br>
            <a:r>
              <a:rPr lang="en-US" dirty="0"/>
              <a:t>	</a:t>
            </a:r>
            <a:r>
              <a:rPr lang="en-US" sz="2200" dirty="0"/>
              <a:t>-- Database Tables</a:t>
            </a:r>
            <a:endParaRPr lang="en-US" dirty="0"/>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269242"/>
            <a:ext cx="7994484" cy="4900887"/>
          </a:xfrm>
        </p:spPr>
        <p:txBody>
          <a:bodyPr>
            <a:normAutofit/>
          </a:bodyPr>
          <a:lstStyle/>
          <a:p>
            <a:r>
              <a:rPr lang="en-US" dirty="0"/>
              <a:t>1. Control table to store meta data for each entity</a:t>
            </a:r>
          </a:p>
          <a:p>
            <a:r>
              <a:rPr lang="en-US" b="0" dirty="0"/>
              <a:t>    </a:t>
            </a:r>
            <a:r>
              <a:rPr lang="en-US" sz="1600" b="0" dirty="0"/>
              <a:t>- Id, </a:t>
            </a:r>
          </a:p>
          <a:p>
            <a:r>
              <a:rPr lang="en-US" sz="1600" b="0" dirty="0"/>
              <a:t>    - </a:t>
            </a:r>
            <a:r>
              <a:rPr lang="en-US" sz="1600" b="0" dirty="0" err="1"/>
              <a:t>EntityName</a:t>
            </a:r>
            <a:r>
              <a:rPr lang="en-US" sz="1600" b="0" dirty="0"/>
              <a:t>, </a:t>
            </a:r>
          </a:p>
          <a:p>
            <a:r>
              <a:rPr lang="en-US" sz="1600" b="0" dirty="0"/>
              <a:t>    - </a:t>
            </a:r>
            <a:r>
              <a:rPr lang="en-US" sz="1600" b="0" dirty="0" err="1"/>
              <a:t>Num_Max_DB</a:t>
            </a:r>
            <a:r>
              <a:rPr lang="en-US" sz="1600" b="0" dirty="0"/>
              <a:t> </a:t>
            </a:r>
            <a:r>
              <a:rPr lang="en-US" sz="1200" b="0" dirty="0"/>
              <a:t>(Indicate what is already loaded into </a:t>
            </a:r>
            <a:r>
              <a:rPr lang="en-US" sz="1200" b="0" dirty="0" err="1"/>
              <a:t>db</a:t>
            </a:r>
            <a:r>
              <a:rPr lang="en-US" sz="1200" b="0" dirty="0"/>
              <a:t>), </a:t>
            </a:r>
            <a:endParaRPr lang="en-US" sz="1600" b="0" dirty="0"/>
          </a:p>
          <a:p>
            <a:r>
              <a:rPr lang="en-US" sz="1600" b="0" dirty="0"/>
              <a:t>    - </a:t>
            </a:r>
            <a:r>
              <a:rPr lang="en-US" sz="1600" b="0" dirty="0" err="1"/>
              <a:t>LastAttemptDatetime</a:t>
            </a:r>
            <a:r>
              <a:rPr lang="en-US" sz="1600" b="0" dirty="0"/>
              <a:t> </a:t>
            </a:r>
            <a:r>
              <a:rPr lang="en-US" sz="1200" b="0" dirty="0"/>
              <a:t>(Indicate when is the latest attempt to get new data)</a:t>
            </a:r>
            <a:endParaRPr lang="en-US" sz="1600" b="0" dirty="0"/>
          </a:p>
          <a:p>
            <a:r>
              <a:rPr lang="en-US" sz="1200" b="0" dirty="0"/>
              <a:t>     </a:t>
            </a:r>
            <a:r>
              <a:rPr lang="en-US" sz="1400" b="0" dirty="0"/>
              <a:t>- </a:t>
            </a:r>
            <a:r>
              <a:rPr lang="en-US" sz="1600" b="0" dirty="0" err="1"/>
              <a:t>BasicEndpointurl</a:t>
            </a:r>
            <a:r>
              <a:rPr lang="en-US" sz="1600" b="0" dirty="0"/>
              <a:t> </a:t>
            </a:r>
            <a:r>
              <a:rPr lang="en-US" sz="1200" b="0" dirty="0"/>
              <a:t>(Basic structure of API endpoint)</a:t>
            </a:r>
          </a:p>
          <a:p>
            <a:r>
              <a:rPr lang="en-US" sz="1600" b="0" dirty="0"/>
              <a:t>    - </a:t>
            </a:r>
            <a:r>
              <a:rPr lang="en-US" sz="1600" b="0" dirty="0" err="1"/>
              <a:t>FullLoad</a:t>
            </a:r>
            <a:r>
              <a:rPr lang="en-US" sz="1600" b="0" dirty="0"/>
              <a:t> </a:t>
            </a:r>
            <a:r>
              <a:rPr lang="en-US" sz="1200" b="0" dirty="0"/>
              <a:t>(Indicate will we do a </a:t>
            </a:r>
            <a:r>
              <a:rPr lang="en-US" sz="1200" b="0" dirty="0" err="1"/>
              <a:t>fullload</a:t>
            </a:r>
            <a:r>
              <a:rPr lang="en-US" sz="1200" b="0" dirty="0"/>
              <a:t> or a incremental load)</a:t>
            </a:r>
          </a:p>
          <a:p>
            <a:r>
              <a:rPr lang="en-US" dirty="0"/>
              <a:t>2. </a:t>
            </a:r>
            <a:r>
              <a:rPr lang="en-US" dirty="0" err="1"/>
              <a:t>tmp.ComicsBasic</a:t>
            </a:r>
            <a:r>
              <a:rPr lang="en-US" dirty="0"/>
              <a:t> to be the destination of loaded data</a:t>
            </a:r>
          </a:p>
          <a:p>
            <a:pPr marL="285750" indent="-285750">
              <a:buFontTx/>
              <a:buChar char="-"/>
            </a:pPr>
            <a:r>
              <a:rPr lang="en-US" sz="1600" b="0" dirty="0"/>
              <a:t>In order to avoid some basic data quality issue based on my assumption, some simple restriction is already applied. </a:t>
            </a:r>
            <a:r>
              <a:rPr lang="en-US" sz="1200" b="0" dirty="0"/>
              <a:t>(NULL/NOT NULL/Unique)</a:t>
            </a:r>
          </a:p>
          <a:p>
            <a:pPr marL="285750" indent="-285750">
              <a:buFontTx/>
              <a:buChar char="-"/>
            </a:pPr>
            <a:r>
              <a:rPr lang="en-US" sz="1600" b="0" dirty="0"/>
              <a:t>Indexes created based on the assumption. </a:t>
            </a:r>
            <a:r>
              <a:rPr lang="en-US" sz="1200" b="0" dirty="0"/>
              <a:t>(Unique Clustered Index based on num &amp; non-clustered indexed based on year, </a:t>
            </a:r>
            <a:r>
              <a:rPr lang="en-US" sz="1200" b="0" dirty="0" err="1"/>
              <a:t>month,day</a:t>
            </a:r>
            <a:r>
              <a:rPr lang="en-US" sz="1200" b="0" dirty="0"/>
              <a:t>)</a:t>
            </a:r>
          </a:p>
          <a:p>
            <a:r>
              <a:rPr lang="en-US" sz="1600" b="0" dirty="0">
                <a:hlinkClick r:id="rId3"/>
              </a:rPr>
              <a:t>You can find detailed SQL script by Clicking here. </a:t>
            </a:r>
            <a:endParaRPr lang="en-US" sz="1600" b="0" dirty="0"/>
          </a:p>
          <a:p>
            <a:endParaRPr lang="en-US" dirty="0"/>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82C3D-50C1-4B93-9F9F-A95310121F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CE0E0-D62F-3903-2E72-87B6BAC4352D}"/>
              </a:ext>
            </a:extLst>
          </p:cNvPr>
          <p:cNvSpPr>
            <a:spLocks noGrp="1"/>
          </p:cNvSpPr>
          <p:nvPr>
            <p:ph type="title"/>
          </p:nvPr>
        </p:nvSpPr>
        <p:spPr>
          <a:xfrm>
            <a:off x="1322388" y="577709"/>
            <a:ext cx="7288282" cy="527759"/>
          </a:xfrm>
        </p:spPr>
        <p:txBody>
          <a:bodyPr>
            <a:normAutofit fontScale="90000"/>
          </a:bodyPr>
          <a:lstStyle/>
          <a:p>
            <a:r>
              <a:rPr lang="en-US" b="1" dirty="0"/>
              <a:t>Extract &amp; load</a:t>
            </a:r>
            <a:br>
              <a:rPr lang="en-US" dirty="0"/>
            </a:br>
            <a:r>
              <a:rPr lang="en-US"/>
              <a:t>	</a:t>
            </a:r>
            <a:r>
              <a:rPr lang="en-US" sz="2200"/>
              <a:t>-- Python Script to load data</a:t>
            </a:r>
            <a:endParaRPr lang="en-US" dirty="0"/>
          </a:p>
        </p:txBody>
      </p:sp>
      <p:sp>
        <p:nvSpPr>
          <p:cNvPr id="3" name="Text Placeholder 2">
            <a:extLst>
              <a:ext uri="{FF2B5EF4-FFF2-40B4-BE49-F238E27FC236}">
                <a16:creationId xmlns:a16="http://schemas.microsoft.com/office/drawing/2014/main" id="{B6150799-D60C-8198-7425-12091DA67550}"/>
              </a:ext>
            </a:extLst>
          </p:cNvPr>
          <p:cNvSpPr>
            <a:spLocks noGrp="1"/>
          </p:cNvSpPr>
          <p:nvPr>
            <p:ph sz="half" idx="2"/>
          </p:nvPr>
        </p:nvSpPr>
        <p:spPr>
          <a:xfrm>
            <a:off x="1322388" y="1419368"/>
            <a:ext cx="7994484" cy="4280847"/>
          </a:xfrm>
        </p:spPr>
        <p:txBody>
          <a:bodyPr>
            <a:normAutofit/>
          </a:bodyPr>
          <a:lstStyle/>
          <a:p>
            <a:pPr marL="342900" indent="-342900">
              <a:buAutoNum type="arabicPeriod"/>
            </a:pPr>
            <a:r>
              <a:rPr lang="en-US"/>
              <a:t>Based on different loading mode needed, the script will load all of the records or a part of the overall records. </a:t>
            </a:r>
            <a:r>
              <a:rPr lang="en-US" sz="1400" b="0"/>
              <a:t>(If it’s fullload from control table, then the code will go trough all of the APIs with different num; If it’s a delta load, based on the max num in control table, the code will only load the new part of the data.)</a:t>
            </a:r>
          </a:p>
          <a:p>
            <a:pPr marL="342900" indent="-342900">
              <a:buAutoNum type="arabicPeriod"/>
            </a:pPr>
            <a:r>
              <a:rPr lang="en-US"/>
              <a:t>In order to improve the insert performance, I divided the whole dataframe into chunks; It can also help to debug, once the data insert activity failed. </a:t>
            </a:r>
          </a:p>
          <a:p>
            <a:pPr marL="342900" indent="-342900">
              <a:buAutoNum type="arabicPeriod"/>
            </a:pPr>
            <a:r>
              <a:rPr lang="en-US"/>
              <a:t>The code is dynamic, including the entity and num. Which helps to increase the scalability of the solution. </a:t>
            </a:r>
          </a:p>
          <a:p>
            <a:r>
              <a:rPr lang="en-US" sz="1600" b="0"/>
              <a:t>* Since this is an assignment , I saved all of 3120 records data into csv locally and only inserted 100 records into the database.</a:t>
            </a:r>
          </a:p>
          <a:p>
            <a:r>
              <a:rPr lang="en-US" sz="1600" b="0">
                <a:hlinkClick r:id="rId3"/>
              </a:rPr>
              <a:t>Please find the CSV file by clicking here.</a:t>
            </a:r>
            <a:endParaRPr lang="en-US" sz="1600" b="0"/>
          </a:p>
          <a:p>
            <a:r>
              <a:rPr lang="en-US" sz="1600" b="0">
                <a:hlinkClick r:id="rId4"/>
              </a:rPr>
              <a:t>Please find the Python script by clicking here. </a:t>
            </a:r>
            <a:endParaRPr lang="en-US" sz="1600" b="0" dirty="0"/>
          </a:p>
        </p:txBody>
      </p:sp>
      <p:sp>
        <p:nvSpPr>
          <p:cNvPr id="14" name="Slide Number Placeholder 5">
            <a:extLst>
              <a:ext uri="{FF2B5EF4-FFF2-40B4-BE49-F238E27FC236}">
                <a16:creationId xmlns:a16="http://schemas.microsoft.com/office/drawing/2014/main" id="{F377D353-AB82-E7A8-4CF9-D760E7AA2A1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7</a:t>
            </a:fld>
            <a:endParaRPr lang="en-US" dirty="0"/>
          </a:p>
        </p:txBody>
      </p:sp>
      <p:pic>
        <p:nvPicPr>
          <p:cNvPr id="5" name="Picture 4">
            <a:extLst>
              <a:ext uri="{FF2B5EF4-FFF2-40B4-BE49-F238E27FC236}">
                <a16:creationId xmlns:a16="http://schemas.microsoft.com/office/drawing/2014/main" id="{A80E7167-086F-44CC-8C60-312FBEB4E337}"/>
              </a:ext>
            </a:extLst>
          </p:cNvPr>
          <p:cNvPicPr>
            <a:picLocks noChangeAspect="1"/>
          </p:cNvPicPr>
          <p:nvPr/>
        </p:nvPicPr>
        <p:blipFill>
          <a:blip r:embed="rId5"/>
          <a:stretch>
            <a:fillRect/>
          </a:stretch>
        </p:blipFill>
        <p:spPr>
          <a:xfrm>
            <a:off x="5727510" y="4509741"/>
            <a:ext cx="6177569" cy="1846608"/>
          </a:xfrm>
          <a:prstGeom prst="rect">
            <a:avLst/>
          </a:prstGeom>
        </p:spPr>
      </p:pic>
    </p:spTree>
    <p:extLst>
      <p:ext uri="{BB962C8B-B14F-4D97-AF65-F5344CB8AC3E}">
        <p14:creationId xmlns:p14="http://schemas.microsoft.com/office/powerpoint/2010/main" val="3799410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0D91D-A19A-916C-EBFB-D9033AFE6C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80603-02B2-FA8C-B94B-26F12B32DA84}"/>
              </a:ext>
            </a:extLst>
          </p:cNvPr>
          <p:cNvSpPr>
            <a:spLocks noGrp="1"/>
          </p:cNvSpPr>
          <p:nvPr>
            <p:ph type="title"/>
          </p:nvPr>
        </p:nvSpPr>
        <p:spPr>
          <a:xfrm>
            <a:off x="1322388" y="577709"/>
            <a:ext cx="7288282" cy="527759"/>
          </a:xfrm>
        </p:spPr>
        <p:txBody>
          <a:bodyPr>
            <a:normAutofit fontScale="90000"/>
          </a:bodyPr>
          <a:lstStyle/>
          <a:p>
            <a:r>
              <a:rPr lang="en-US" b="1" dirty="0"/>
              <a:t>Extract &amp; load</a:t>
            </a:r>
            <a:br>
              <a:rPr lang="en-US" dirty="0"/>
            </a:br>
            <a:r>
              <a:rPr lang="en-US" dirty="0"/>
              <a:t>	</a:t>
            </a:r>
            <a:r>
              <a:rPr lang="en-US" sz="2200" dirty="0"/>
              <a:t>-- Data orchestration &amp; trigger</a:t>
            </a:r>
            <a:endParaRPr lang="en-US" dirty="0"/>
          </a:p>
        </p:txBody>
      </p:sp>
      <p:sp>
        <p:nvSpPr>
          <p:cNvPr id="3" name="Text Placeholder 2">
            <a:extLst>
              <a:ext uri="{FF2B5EF4-FFF2-40B4-BE49-F238E27FC236}">
                <a16:creationId xmlns:a16="http://schemas.microsoft.com/office/drawing/2014/main" id="{4B7F6B59-D3A2-FD32-A4E3-6EA9D9827D6C}"/>
              </a:ext>
            </a:extLst>
          </p:cNvPr>
          <p:cNvSpPr>
            <a:spLocks noGrp="1"/>
          </p:cNvSpPr>
          <p:nvPr>
            <p:ph sz="half" idx="2"/>
          </p:nvPr>
        </p:nvSpPr>
        <p:spPr>
          <a:xfrm>
            <a:off x="1322388" y="1419368"/>
            <a:ext cx="7994484" cy="4280847"/>
          </a:xfrm>
        </p:spPr>
        <p:txBody>
          <a:bodyPr>
            <a:normAutofit/>
          </a:bodyPr>
          <a:lstStyle/>
          <a:p>
            <a:pPr marL="342900" indent="-342900">
              <a:buAutoNum type="arabicPeriod"/>
            </a:pPr>
            <a:r>
              <a:rPr lang="en-US" sz="1600" dirty="0"/>
              <a:t>Used Azure </a:t>
            </a:r>
            <a:r>
              <a:rPr lang="en-US" dirty="0"/>
              <a:t>Data</a:t>
            </a:r>
            <a:r>
              <a:rPr lang="en-US" sz="1600" dirty="0"/>
              <a:t> Factory to do the orchestration to automate the process. </a:t>
            </a:r>
          </a:p>
          <a:p>
            <a:pPr marL="285750" indent="-285750">
              <a:buFontTx/>
              <a:buChar char="-"/>
            </a:pPr>
            <a:r>
              <a:rPr lang="en-US" sz="1400" b="0" dirty="0"/>
              <a:t>Started from the control table. Use a foreach activity to process each entity in the control table. First of all, to update the </a:t>
            </a:r>
            <a:r>
              <a:rPr lang="en-US" sz="1400" b="0" dirty="0" err="1"/>
              <a:t>fulload</a:t>
            </a:r>
            <a:r>
              <a:rPr lang="en-US" sz="1400" b="0" dirty="0"/>
              <a:t> value in the control table based on the parameter passed. </a:t>
            </a:r>
          </a:p>
          <a:p>
            <a:pPr marL="285750" indent="-285750">
              <a:buFontTx/>
              <a:buChar char="-"/>
            </a:pPr>
            <a:r>
              <a:rPr lang="en-US" sz="1400" b="0" dirty="0"/>
              <a:t>And then using Azure Function App activity to run the python script to load the data.</a:t>
            </a:r>
          </a:p>
          <a:p>
            <a:pPr marL="285750" indent="-285750">
              <a:buFontTx/>
              <a:buChar char="-"/>
            </a:pPr>
            <a:r>
              <a:rPr lang="en-US" sz="1400" b="0" dirty="0"/>
              <a:t>Then update the </a:t>
            </a:r>
            <a:r>
              <a:rPr lang="en-US" sz="1400" b="0" dirty="0" err="1"/>
              <a:t>LastAttemptDatetime</a:t>
            </a:r>
            <a:r>
              <a:rPr lang="en-US" sz="1400" b="0" dirty="0"/>
              <a:t> in control table for users information.</a:t>
            </a:r>
          </a:p>
          <a:p>
            <a:r>
              <a:rPr lang="en-US" sz="1400" b="0" dirty="0">
                <a:hlinkClick r:id="rId3"/>
              </a:rPr>
              <a:t>Please find the pipeline configuration by clicking here. </a:t>
            </a:r>
            <a:endParaRPr lang="en-US" sz="1400" b="0" dirty="0"/>
          </a:p>
          <a:p>
            <a:endParaRPr lang="en-US" sz="1600" b="0" dirty="0"/>
          </a:p>
        </p:txBody>
      </p:sp>
      <p:sp>
        <p:nvSpPr>
          <p:cNvPr id="14" name="Slide Number Placeholder 5">
            <a:extLst>
              <a:ext uri="{FF2B5EF4-FFF2-40B4-BE49-F238E27FC236}">
                <a16:creationId xmlns:a16="http://schemas.microsoft.com/office/drawing/2014/main" id="{1E1BDF66-C061-A62B-20A1-F5E299A39FA1}"/>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pic>
        <p:nvPicPr>
          <p:cNvPr id="4" name="Picture 3" descr="A screenshot of a computer&#10;&#10;AI-generated content may be incorrect.">
            <a:extLst>
              <a:ext uri="{FF2B5EF4-FFF2-40B4-BE49-F238E27FC236}">
                <a16:creationId xmlns:a16="http://schemas.microsoft.com/office/drawing/2014/main" id="{1101151C-3066-541C-3073-3381E4A9B4AA}"/>
              </a:ext>
            </a:extLst>
          </p:cNvPr>
          <p:cNvPicPr>
            <a:picLocks noChangeAspect="1"/>
          </p:cNvPicPr>
          <p:nvPr/>
        </p:nvPicPr>
        <p:blipFill>
          <a:blip r:embed="rId4"/>
          <a:stretch>
            <a:fillRect/>
          </a:stretch>
        </p:blipFill>
        <p:spPr>
          <a:xfrm>
            <a:off x="1510786" y="3844119"/>
            <a:ext cx="6911486" cy="2694792"/>
          </a:xfrm>
          <a:prstGeom prst="rect">
            <a:avLst/>
          </a:prstGeom>
        </p:spPr>
      </p:pic>
    </p:spTree>
    <p:extLst>
      <p:ext uri="{BB962C8B-B14F-4D97-AF65-F5344CB8AC3E}">
        <p14:creationId xmlns:p14="http://schemas.microsoft.com/office/powerpoint/2010/main" val="1281260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78CEC-884D-262F-D21B-2D7F5D6C0E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BCC573-1E55-0288-021E-24D5BFC7FCA2}"/>
              </a:ext>
            </a:extLst>
          </p:cNvPr>
          <p:cNvSpPr>
            <a:spLocks noGrp="1"/>
          </p:cNvSpPr>
          <p:nvPr>
            <p:ph type="ctrTitle"/>
          </p:nvPr>
        </p:nvSpPr>
        <p:spPr>
          <a:xfrm>
            <a:off x="838200" y="365125"/>
            <a:ext cx="10515600" cy="1325563"/>
          </a:xfrm>
        </p:spPr>
        <p:txBody>
          <a:bodyPr anchor="ctr">
            <a:normAutofit/>
          </a:bodyPr>
          <a:lstStyle/>
          <a:p>
            <a:r>
              <a:rPr lang="en-US" b="1" dirty="0"/>
              <a:t>Extract &amp; load</a:t>
            </a:r>
            <a:br>
              <a:rPr lang="en-US" dirty="0"/>
            </a:br>
            <a:r>
              <a:rPr lang="en-US" dirty="0"/>
              <a:t>	-- Data orchestration &amp; trigger</a:t>
            </a:r>
          </a:p>
        </p:txBody>
      </p:sp>
      <p:sp>
        <p:nvSpPr>
          <p:cNvPr id="3" name="Text Placeholder 2">
            <a:extLst>
              <a:ext uri="{FF2B5EF4-FFF2-40B4-BE49-F238E27FC236}">
                <a16:creationId xmlns:a16="http://schemas.microsoft.com/office/drawing/2014/main" id="{00DE6F94-15B5-13E2-A317-4C2586FFE13B}"/>
              </a:ext>
            </a:extLst>
          </p:cNvPr>
          <p:cNvSpPr>
            <a:spLocks noGrp="1"/>
          </p:cNvSpPr>
          <p:nvPr>
            <p:ph sz="half" idx="4294967295"/>
          </p:nvPr>
        </p:nvSpPr>
        <p:spPr>
          <a:xfrm>
            <a:off x="838200" y="1881188"/>
            <a:ext cx="7094220" cy="4352544"/>
          </a:xfrm>
        </p:spPr>
        <p:txBody>
          <a:bodyPr anchor="t">
            <a:normAutofit lnSpcReduction="10000"/>
          </a:bodyPr>
          <a:lstStyle/>
          <a:p>
            <a:pPr marL="0" indent="0">
              <a:buNone/>
            </a:pPr>
            <a:r>
              <a:rPr lang="en-US" sz="2200" b="1" kern="1200" dirty="0"/>
              <a:t>2.  Trigger for the process.</a:t>
            </a:r>
          </a:p>
          <a:p>
            <a:pPr marL="0" indent="-285750">
              <a:buFontTx/>
              <a:buChar char="-"/>
            </a:pPr>
            <a:r>
              <a:rPr lang="en-US" sz="2000" b="0" kern="1200" dirty="0"/>
              <a:t>Option 1: Based on my current solution, create a ADF schedule trigger. For every Monday, Wednesday and Friday, it will run every 10 mins to catch the new data as soon as possible. </a:t>
            </a:r>
          </a:p>
          <a:p>
            <a:pPr marL="0" indent="0">
              <a:buNone/>
            </a:pPr>
            <a:r>
              <a:rPr lang="en-US" sz="1600" b="0" kern="1200" dirty="0">
                <a:hlinkClick r:id="rId3"/>
              </a:rPr>
              <a:t>Please find the trigger configuration by clicking here. </a:t>
            </a:r>
            <a:endParaRPr lang="en-US" sz="1600" b="0" kern="1200" dirty="0"/>
          </a:p>
          <a:p>
            <a:pPr marL="0" indent="0">
              <a:buNone/>
            </a:pPr>
            <a:endParaRPr lang="en-US" sz="2200" b="0" kern="1200" dirty="0"/>
          </a:p>
          <a:p>
            <a:pPr marL="0" indent="-285750">
              <a:buFontTx/>
              <a:buChar char="-"/>
            </a:pPr>
            <a:r>
              <a:rPr lang="en-US" sz="2000" b="0" kern="1200" dirty="0"/>
              <a:t>Option 2: Create a time trigger for Function Apps. And in the __init__.py, define the poll logic. For every 10 mins on Monday, Wednesday and Friday, check whether the current num is the larger as what we have in database. If yes, then run the Function app to load the data. </a:t>
            </a:r>
          </a:p>
          <a:p>
            <a:pPr marL="0" indent="0">
              <a:buNone/>
            </a:pPr>
            <a:r>
              <a:rPr lang="en-US" sz="1600" b="0" kern="1200" dirty="0"/>
              <a:t>(If use this case, Script need to be enriched for updated the load mode based on need. )</a:t>
            </a:r>
            <a:endParaRPr lang="en-US" sz="2000" b="0" kern="1200" dirty="0"/>
          </a:p>
        </p:txBody>
      </p:sp>
      <p:pic>
        <p:nvPicPr>
          <p:cNvPr id="5" name="Picture 4" descr="A screenshot of a computer&#10;&#10;AI-generated content may be incorrect.">
            <a:extLst>
              <a:ext uri="{FF2B5EF4-FFF2-40B4-BE49-F238E27FC236}">
                <a16:creationId xmlns:a16="http://schemas.microsoft.com/office/drawing/2014/main" id="{3AF4BB7D-99B6-4645-52E8-278C977F0ED1}"/>
              </a:ext>
            </a:extLst>
          </p:cNvPr>
          <p:cNvPicPr>
            <a:picLocks noChangeAspect="1"/>
          </p:cNvPicPr>
          <p:nvPr/>
        </p:nvPicPr>
        <p:blipFill>
          <a:blip r:embed="rId4"/>
          <a:stretch>
            <a:fillRect/>
          </a:stretch>
        </p:blipFill>
        <p:spPr>
          <a:xfrm>
            <a:off x="8429914" y="1881188"/>
            <a:ext cx="2807390" cy="4352544"/>
          </a:xfrm>
          <a:prstGeom prst="rect">
            <a:avLst/>
          </a:prstGeom>
          <a:noFill/>
        </p:spPr>
      </p:pic>
      <p:sp>
        <p:nvSpPr>
          <p:cNvPr id="14" name="Slide Number Placeholder 5" hidden="1">
            <a:extLst>
              <a:ext uri="{FF2B5EF4-FFF2-40B4-BE49-F238E27FC236}">
                <a16:creationId xmlns:a16="http://schemas.microsoft.com/office/drawing/2014/main" id="{7BCAC045-AE86-F4BA-35F8-D832E85402A6}"/>
              </a:ext>
            </a:extLst>
          </p:cNvPr>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pPr>
                <a:spcAft>
                  <a:spcPts val="600"/>
                </a:spcAft>
              </a:pPr>
              <a:t>9</a:t>
            </a:fld>
            <a:endParaRPr lang="en-US"/>
          </a:p>
        </p:txBody>
      </p:sp>
    </p:spTree>
    <p:extLst>
      <p:ext uri="{BB962C8B-B14F-4D97-AF65-F5344CB8AC3E}">
        <p14:creationId xmlns:p14="http://schemas.microsoft.com/office/powerpoint/2010/main" val="1934057170"/>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2.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clbl:label id="{7acdd116-a279-4fbd-809b-10105d780b1f}" enabled="1" method="Standard" siteId="{e30c25ee-7400-479f-ae89-e5d36e23011b}" removed="0"/>
</clbl:labelList>
</file>

<file path=docProps/app.xml><?xml version="1.0" encoding="utf-8"?>
<Properties xmlns="http://schemas.openxmlformats.org/officeDocument/2006/extended-properties" xmlns:vt="http://schemas.openxmlformats.org/officeDocument/2006/docPropsVTypes">
  <Template>{656D41DE-DFDA-44ED-A761-777413B7DC37}TF7521aafa-c748-4c40-a498-ba511be234dc5b1b6097_win32-5039330bb2f3</Template>
  <TotalTime>714</TotalTime>
  <Words>2051</Words>
  <Application>Microsoft Office PowerPoint</Application>
  <PresentationFormat>Widescreen</PresentationFormat>
  <Paragraphs>159</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Tenorite</vt:lpstr>
      <vt:lpstr>Custom</vt:lpstr>
      <vt:lpstr>Assignment Solution -- Data Engineer  -- Lishe Zhu</vt:lpstr>
      <vt:lpstr>AGENDA</vt:lpstr>
      <vt:lpstr>Pre-Analysis &amp; Assumptions</vt:lpstr>
      <vt:lpstr>Pre-Analysis &amp; Assumptions</vt:lpstr>
      <vt:lpstr>Part 1 Extract &amp; load</vt:lpstr>
      <vt:lpstr>Extract &amp; load  -- Database Tables</vt:lpstr>
      <vt:lpstr>Extract &amp; load  -- Python Script to load data</vt:lpstr>
      <vt:lpstr>Extract &amp; load  -- Data orchestration &amp; trigger</vt:lpstr>
      <vt:lpstr>Extract &amp; load  -- Data orchestration &amp; trigger</vt:lpstr>
      <vt:lpstr>Part 2 Transformation</vt:lpstr>
      <vt:lpstr>transformation  -- Data model</vt:lpstr>
      <vt:lpstr>transformation  -- Table &amp; procedure in database</vt:lpstr>
      <vt:lpstr>transformation  -- Automation process</vt:lpstr>
      <vt:lpstr>Part 3 Data Quality &amp; Analysis</vt:lpstr>
      <vt:lpstr>Data Quality &amp; Analysis  -- Data quality rule definition</vt:lpstr>
      <vt:lpstr>Data Quality &amp; Analysis  -- Data quality process</vt:lpstr>
      <vt:lpstr>Data Quality &amp; Analysis  -- Data analysis</vt:lpstr>
      <vt:lpstr>Part 4 Challenge &amp; Further idea</vt:lpstr>
      <vt:lpstr>Challenges &amp; Further Ideas</vt:lpstr>
      <vt:lpstr>THANK YOU for your patience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Lisha Zhu</dc:creator>
  <cp:lastModifiedBy>Lisha Zhu</cp:lastModifiedBy>
  <cp:revision>1</cp:revision>
  <dcterms:created xsi:type="dcterms:W3CDTF">2025-07-28T18:31:54Z</dcterms:created>
  <dcterms:modified xsi:type="dcterms:W3CDTF">2025-07-30T15:15:28Z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