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1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70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6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4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6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3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5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6243-B7B5-F9ED-A0D6-D5F9DDDC2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43835"/>
          </a:xfrm>
        </p:spPr>
        <p:txBody>
          <a:bodyPr/>
          <a:lstStyle/>
          <a:p>
            <a:r>
              <a:rPr lang="en-IN" dirty="0"/>
              <a:t>A WEBSITE ON ISRO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54ED0-9AD5-8663-1532-3078A18F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5" y="2724540"/>
            <a:ext cx="10646231" cy="2239346"/>
          </a:xfrm>
        </p:spPr>
        <p:txBody>
          <a:bodyPr numCol="2">
            <a:normAutofit/>
          </a:bodyPr>
          <a:lstStyle/>
          <a:p>
            <a:pPr algn="l"/>
            <a:r>
              <a:rPr lang="en-IN" u="sng" dirty="0">
                <a:solidFill>
                  <a:schemeClr val="accent5"/>
                </a:solidFill>
              </a:rPr>
              <a:t>THINGS TO BE INCLUDED IN WEBSITE: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Introduction about </a:t>
            </a:r>
            <a:r>
              <a:rPr lang="en-IN" u="sng" dirty="0" err="1">
                <a:solidFill>
                  <a:srgbClr val="4AB5B8"/>
                </a:solidFill>
              </a:rPr>
              <a:t>isro</a:t>
            </a:r>
            <a:endParaRPr lang="en-IN" u="sng" dirty="0">
              <a:solidFill>
                <a:srgbClr val="4AB5B8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Development of </a:t>
            </a:r>
            <a:r>
              <a:rPr lang="en-IN" u="sng" dirty="0" err="1">
                <a:solidFill>
                  <a:srgbClr val="4AB5B8"/>
                </a:solidFill>
              </a:rPr>
              <a:t>isro</a:t>
            </a:r>
            <a:endParaRPr lang="en-IN" u="sng" dirty="0">
              <a:solidFill>
                <a:srgbClr val="4AB5B8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Missions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Future research and missions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How </a:t>
            </a:r>
            <a:r>
              <a:rPr lang="en-IN" u="sng" dirty="0" err="1">
                <a:solidFill>
                  <a:srgbClr val="4AB5B8"/>
                </a:solidFill>
              </a:rPr>
              <a:t>succsefull</a:t>
            </a:r>
            <a:r>
              <a:rPr lang="en-IN" u="sng" dirty="0">
                <a:solidFill>
                  <a:srgbClr val="4AB5B8"/>
                </a:solidFill>
              </a:rPr>
              <a:t> missions have inspired youth of our country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u="sng" dirty="0">
                <a:solidFill>
                  <a:srgbClr val="4AB5B8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0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E448-D7F4-1591-6DDB-4B92B557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about </a:t>
            </a:r>
            <a:r>
              <a:rPr lang="en-IN" dirty="0" err="1"/>
              <a:t>isro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E489-848E-4FD7-65E7-1498BB0CBA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Will be giving detailed introduction about formation of  </a:t>
            </a:r>
            <a:r>
              <a:rPr lang="en-IN" dirty="0" err="1"/>
              <a:t>isro</a:t>
            </a:r>
            <a:r>
              <a:rPr lang="en-IN" dirty="0"/>
              <a:t> by using html language .</a:t>
            </a:r>
          </a:p>
          <a:p>
            <a:r>
              <a:rPr lang="en-IN" dirty="0"/>
              <a:t>Why </a:t>
            </a:r>
            <a:r>
              <a:rPr lang="en-IN" dirty="0" err="1"/>
              <a:t>isro</a:t>
            </a:r>
            <a:r>
              <a:rPr lang="en-IN" dirty="0"/>
              <a:t> was formed? </a:t>
            </a:r>
          </a:p>
          <a:p>
            <a:r>
              <a:rPr lang="en-IN" dirty="0"/>
              <a:t>Who are the main people behind its formation.?</a:t>
            </a:r>
          </a:p>
          <a:p>
            <a:r>
              <a:rPr lang="en-IN" dirty="0"/>
              <a:t>Where was it formed first?</a:t>
            </a:r>
          </a:p>
          <a:p>
            <a:r>
              <a:rPr lang="en-IN" dirty="0"/>
              <a:t>What were the problems they faced?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9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036-1C99-2B21-B369-C9A7FF8A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of </a:t>
            </a:r>
            <a:r>
              <a:rPr lang="en-IN" dirty="0" err="1"/>
              <a:t>isro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AD4F-7650-7745-14EB-5C5C02839E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Here I will be using the image tags for demonstrating its  development to show its rags to becoming a rich space organization history.</a:t>
            </a:r>
          </a:p>
          <a:p>
            <a:r>
              <a:rPr lang="en-IN" dirty="0"/>
              <a:t>How they overcame their difficulties and able to succeed in forming this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936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F8AD-D6B1-6FE0-A935-E2A09D5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FEEF-616C-A81A-50F3-F3B44A6E8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This website will also demonstrate the first mission of </a:t>
            </a:r>
            <a:r>
              <a:rPr lang="en-IN" dirty="0" err="1"/>
              <a:t>isro</a:t>
            </a:r>
            <a:r>
              <a:rPr lang="en-IN" dirty="0"/>
              <a:t> and all the other missions by using hyperlinks ,images etc</a:t>
            </a:r>
          </a:p>
          <a:p>
            <a:r>
              <a:rPr lang="en-IN" dirty="0"/>
              <a:t>All the important missions of </a:t>
            </a:r>
            <a:r>
              <a:rPr lang="en-IN" dirty="0" err="1"/>
              <a:t>isro</a:t>
            </a:r>
            <a:r>
              <a:rPr lang="en-IN" dirty="0"/>
              <a:t> along with their images and hyperlinks to some of the websites will be shown here.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6C8D-D524-C726-6B94-88D9CFC3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missions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80D4-219F-BB8C-28A3-1E60F21516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What are the possible missions of </a:t>
            </a:r>
            <a:r>
              <a:rPr lang="en-IN" dirty="0" err="1"/>
              <a:t>isro</a:t>
            </a:r>
            <a:r>
              <a:rPr lang="en-IN" dirty="0"/>
              <a:t> and what are their </a:t>
            </a:r>
            <a:r>
              <a:rPr lang="en-IN" dirty="0" err="1"/>
              <a:t>plans,strategies</a:t>
            </a:r>
            <a:r>
              <a:rPr lang="en-IN" dirty="0"/>
              <a:t> to successfully implement this.</a:t>
            </a:r>
          </a:p>
          <a:p>
            <a:r>
              <a:rPr lang="en-IN" dirty="0"/>
              <a:t>The research they have been doing for these missions</a:t>
            </a:r>
          </a:p>
          <a:p>
            <a:r>
              <a:rPr lang="en-IN" dirty="0"/>
              <a:t>What are their difficulties and how well they are able to handle it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31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D368-F955-F7D5-0214-3483694E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Inspiration for youths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9F80-C23D-D62C-84D0-4713610DA3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How some of the missions have inspired youths to become scientist and take interest in space.</a:t>
            </a:r>
          </a:p>
          <a:p>
            <a:r>
              <a:rPr lang="en-IN" dirty="0"/>
              <a:t>How youth should be drawn towards space activities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4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EFEB-F4BD-90F2-7A45-89D256E3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93C3-2F09-DED3-BDCE-E7304DF48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Some major points </a:t>
            </a:r>
            <a:r>
              <a:rPr lang="en-IN" dirty="0" err="1"/>
              <a:t>abt</a:t>
            </a:r>
            <a:r>
              <a:rPr lang="en-IN" dirty="0"/>
              <a:t> </a:t>
            </a:r>
            <a:r>
              <a:rPr lang="en-IN" dirty="0" err="1"/>
              <a:t>isro</a:t>
            </a:r>
            <a:r>
              <a:rPr lang="en-IN" dirty="0"/>
              <a:t> missions</a:t>
            </a:r>
          </a:p>
          <a:p>
            <a:r>
              <a:rPr lang="en-IN" dirty="0"/>
              <a:t>Key takeaways</a:t>
            </a:r>
          </a:p>
          <a:p>
            <a:r>
              <a:rPr lang="en-IN" dirty="0"/>
              <a:t>How my website will help people</a:t>
            </a:r>
          </a:p>
          <a:p>
            <a:r>
              <a:rPr lang="en-IN" dirty="0"/>
              <a:t>Conclusion of website</a:t>
            </a:r>
          </a:p>
        </p:txBody>
      </p:sp>
    </p:spTree>
    <p:extLst>
      <p:ext uri="{BB962C8B-B14F-4D97-AF65-F5344CB8AC3E}">
        <p14:creationId xmlns:p14="http://schemas.microsoft.com/office/powerpoint/2010/main" val="356249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9E9-2C4D-CDF7-03FA-CC55ABA8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1326-AA6F-EDF6-F428-6650ED9FD5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663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78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A WEBSITE ON ISRO</vt:lpstr>
      <vt:lpstr>Introduction about isro</vt:lpstr>
      <vt:lpstr>Development of isro</vt:lpstr>
      <vt:lpstr>missions</vt:lpstr>
      <vt:lpstr>Future missions and research</vt:lpstr>
      <vt:lpstr>Inspiration for youths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WEBSITE ON ISRO</dc:title>
  <dc:creator>emmilialobo123@gmail.com</dc:creator>
  <cp:lastModifiedBy>emmilialobo123@gmail.com</cp:lastModifiedBy>
  <cp:revision>3</cp:revision>
  <dcterms:created xsi:type="dcterms:W3CDTF">2023-05-15T02:51:38Z</dcterms:created>
  <dcterms:modified xsi:type="dcterms:W3CDTF">2023-05-15T04:09:57Z</dcterms:modified>
</cp:coreProperties>
</file>