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28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9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5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9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2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2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07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6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ABA7-4C21-4615-A796-F071E2800CC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98C-E502-460E-9817-BEA692607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4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8411" y="271849"/>
            <a:ext cx="2526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人物形态：老奶奶骑车</a:t>
            </a:r>
            <a:endParaRPr lang="en-US" altLang="zh-CN" dirty="0" smtClean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老奶奶推车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老奶奶走路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80733" y="1276865"/>
            <a:ext cx="11612413" cy="42836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3" y="1850938"/>
            <a:ext cx="7422292" cy="4175039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466336" y="4324864"/>
            <a:ext cx="1235675" cy="963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家边上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个坟墓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10542" y="41401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人物形态：老奶奶骑车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480733" y="5288692"/>
            <a:ext cx="7422292" cy="73728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010542" y="55941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树影换成第五幕树影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8010542" y="18633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背景换成第五幕背景</a:t>
            </a:r>
            <a:endParaRPr lang="en-US" altLang="zh-CN" dirty="0" smtClean="0"/>
          </a:p>
        </p:txBody>
      </p:sp>
      <p:cxnSp>
        <p:nvCxnSpPr>
          <p:cNvPr id="5" name="直接箭头连接符 4"/>
          <p:cNvCxnSpPr>
            <a:stCxn id="14" idx="1"/>
          </p:cNvCxnSpPr>
          <p:nvPr/>
        </p:nvCxnSpPr>
        <p:spPr>
          <a:xfrm flipH="1">
            <a:off x="6755027" y="2048043"/>
            <a:ext cx="1255515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015946" y="27184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第五幕取消黑夜逻辑，全程白天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4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6" y="1848087"/>
            <a:ext cx="7427359" cy="417789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3571507" y="3229232"/>
            <a:ext cx="1235675" cy="20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成第五幕的树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10542" y="41401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人物形态：老奶奶骑车</a:t>
            </a:r>
            <a:endParaRPr lang="en-US" altLang="zh-CN" dirty="0" smtClean="0"/>
          </a:p>
        </p:txBody>
      </p:sp>
      <p:sp>
        <p:nvSpPr>
          <p:cNvPr id="3" name="圆角矩形 2"/>
          <p:cNvSpPr/>
          <p:nvPr/>
        </p:nvSpPr>
        <p:spPr>
          <a:xfrm>
            <a:off x="480733" y="185608"/>
            <a:ext cx="11612413" cy="42836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林荫道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0733" y="5288692"/>
            <a:ext cx="7422292" cy="73728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10542" y="55941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树影换成第五幕树影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8010542" y="18633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背景换成第五幕背景</a:t>
            </a:r>
            <a:endParaRPr lang="en-US" altLang="zh-CN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755027" y="2048043"/>
            <a:ext cx="1255515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8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6" y="1848087"/>
            <a:ext cx="7427359" cy="417788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73212" y="3632887"/>
            <a:ext cx="2627870" cy="1161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从该场景开始，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老奶奶变成推车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80733" y="185608"/>
            <a:ext cx="11612413" cy="42836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场景：上坡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0733" y="5288692"/>
            <a:ext cx="7422292" cy="73728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10542" y="55941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树影换成第五幕树影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8010542" y="186337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背景换成第五幕背景</a:t>
            </a:r>
            <a:endParaRPr lang="en-US" altLang="zh-CN" dirty="0" smtClean="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755027" y="2048043"/>
            <a:ext cx="1255515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98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3" y="908973"/>
            <a:ext cx="7427358" cy="417788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94754" y="2730844"/>
            <a:ext cx="1647567" cy="74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老奶奶推车，推到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邮箱边下车，变成老奶奶行走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80733" y="185608"/>
            <a:ext cx="11612413" cy="42836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场景：码头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5800" y="4349578"/>
            <a:ext cx="7422292" cy="73728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15609" y="465506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树影换成第五幕树影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8015609" y="92426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背景换成第五幕背景</a:t>
            </a:r>
            <a:endParaRPr lang="en-US" altLang="zh-CN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5727230" y="4044777"/>
            <a:ext cx="1131718" cy="610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走到这自动播放玩家向屏幕内走人的动画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6760094" y="1108929"/>
            <a:ext cx="1255515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01613" y="62259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切幕换到浅滩场景</a:t>
            </a:r>
            <a:endParaRPr lang="en-US" altLang="zh-CN" dirty="0" smtClean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417276" y="5469924"/>
            <a:ext cx="0" cy="634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80733" y="5247159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进入码头场景后，玩家不可返回到上坡场景中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07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0733" y="185608"/>
            <a:ext cx="11612413" cy="42836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场景：浅滩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733" y="1664043"/>
            <a:ext cx="11612413" cy="16887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0733" y="2998573"/>
            <a:ext cx="11612413" cy="354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14580" y="2479589"/>
            <a:ext cx="326575" cy="518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16834" y="193558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老奶奶走路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104708" y="2229672"/>
            <a:ext cx="16475" cy="22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0733" y="1664043"/>
            <a:ext cx="2394272" cy="16887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8214" y="771253"/>
            <a:ext cx="176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镜头跟随玩家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视距变近</a:t>
            </a:r>
            <a:endParaRPr lang="zh-CN" altLang="en-US" sz="1600" dirty="0"/>
          </a:p>
        </p:txBody>
      </p:sp>
      <p:sp>
        <p:nvSpPr>
          <p:cNvPr id="19" name="等腰三角形 18"/>
          <p:cNvSpPr/>
          <p:nvPr/>
        </p:nvSpPr>
        <p:spPr>
          <a:xfrm>
            <a:off x="3334470" y="2647905"/>
            <a:ext cx="1540476" cy="37070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2784" y="1653820"/>
            <a:ext cx="21433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船，玩家走到这边上出现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提示，点击提示玩家躺进去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661393" y="2248045"/>
            <a:ext cx="16475" cy="22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938321" y="3537592"/>
            <a:ext cx="21433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秒，屏幕在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秒内渐暗，暗持续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秒，屏幕在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秒内见亮，船上出现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提示，玩家点击提示，播放玩家起身，返老还童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453449" y="2508421"/>
            <a:ext cx="4020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717956" y="2046397"/>
            <a:ext cx="214330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返老还童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</a:p>
        </p:txBody>
      </p:sp>
      <p:sp>
        <p:nvSpPr>
          <p:cNvPr id="28" name="矩形 27"/>
          <p:cNvSpPr/>
          <p:nvPr/>
        </p:nvSpPr>
        <p:spPr>
          <a:xfrm>
            <a:off x="9692552" y="1664044"/>
            <a:ext cx="2394272" cy="161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538628" y="2479589"/>
            <a:ext cx="326575" cy="5189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388876" y="1892508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爸爸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1685439" y="2256282"/>
            <a:ext cx="16475" cy="223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9575084" y="3416287"/>
            <a:ext cx="2511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动画结束时，场景里刚好出现爸爸，玩家恢复操作，变为固定镜头。玩家只能操纵人物向爸爸缓慢走去，走到爸爸身边，头上出现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提示，点击提示，播放爸爸拥抱女儿动画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48453" y="5675311"/>
            <a:ext cx="194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屏幕渐暗，提示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85722" y="767786"/>
            <a:ext cx="356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进入浅滩后，无法返回码头场景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5198076" y="1512375"/>
            <a:ext cx="148281" cy="21871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766135" y="3684490"/>
            <a:ext cx="214330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空气墙，玩家不点击船的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，镜头会抵住空气墙，玩家无法跑到后面的场景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5462806" y="3537592"/>
            <a:ext cx="206681" cy="445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 rot="3960854">
            <a:off x="8561588" y="4515466"/>
            <a:ext cx="230660" cy="17615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9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296</Words>
  <Application>Microsoft Office PowerPoint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Miles Xiao</dc:creator>
  <cp:lastModifiedBy>Miles Xiao</cp:lastModifiedBy>
  <cp:revision>10</cp:revision>
  <dcterms:created xsi:type="dcterms:W3CDTF">2017-09-23T11:57:01Z</dcterms:created>
  <dcterms:modified xsi:type="dcterms:W3CDTF">2017-09-24T14:48:28Z</dcterms:modified>
</cp:coreProperties>
</file>