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"/>
  </p:notesMasterIdLst>
  <p:handoutMasterIdLst>
    <p:handoutMasterId r:id="rId6"/>
  </p:handout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26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-2748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78AF22-8DA8-4E65-A185-42113673F9E1}" type="datetimeFigureOut">
              <a:rPr lang="en-IN" smtClean="0"/>
              <a:t>01-03-2023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330797-FCAE-42EB-BF93-FA6C23849F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96854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B4AE11-ECF9-4F22-8465-392D853857C6}" type="datetimeFigureOut">
              <a:rPr lang="en-IN" smtClean="0"/>
              <a:t>01-03-2023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1E12B8-8C8E-4749-B933-FD3B256FE3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06296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E12B8-8C8E-4749-B933-FD3B256FE3E4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84419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E12B8-8C8E-4749-B933-FD3B256FE3E4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77109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D3CB0-29A8-4222-B1AC-620455EB0D88}" type="datetimeFigureOut">
              <a:rPr lang="en-IN" smtClean="0"/>
              <a:t>01-03-2023</a:t>
            </a:fld>
            <a:endParaRPr lang="en-IN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D75C8-A07F-417B-871A-C7CA16525846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D3CB0-29A8-4222-B1AC-620455EB0D88}" type="datetimeFigureOut">
              <a:rPr lang="en-IN" smtClean="0"/>
              <a:t>01-03-2023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D75C8-A07F-417B-871A-C7CA1652584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584742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D3CB0-29A8-4222-B1AC-620455EB0D88}" type="datetimeFigureOut">
              <a:rPr lang="en-IN" smtClean="0"/>
              <a:t>01-03-2023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D75C8-A07F-417B-871A-C7CA1652584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32653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D3CB0-29A8-4222-B1AC-620455EB0D88}" type="datetimeFigureOut">
              <a:rPr lang="en-IN" smtClean="0"/>
              <a:t>01-03-2023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D75C8-A07F-417B-871A-C7CA1652584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528333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D3CB0-29A8-4222-B1AC-620455EB0D88}" type="datetimeFigureOut">
              <a:rPr lang="en-IN" smtClean="0"/>
              <a:t>01-03-2023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D75C8-A07F-417B-871A-C7CA1652584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365016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D3CB0-29A8-4222-B1AC-620455EB0D88}" type="datetimeFigureOut">
              <a:rPr lang="en-IN" smtClean="0"/>
              <a:t>01-03-2023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D75C8-A07F-417B-871A-C7CA1652584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839510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D3CB0-29A8-4222-B1AC-620455EB0D88}" type="datetimeFigureOut">
              <a:rPr lang="en-IN" smtClean="0"/>
              <a:t>01-03-2023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D75C8-A07F-417B-871A-C7CA1652584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287168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D3CB0-29A8-4222-B1AC-620455EB0D88}" type="datetimeFigureOut">
              <a:rPr lang="en-IN" smtClean="0"/>
              <a:t>01-03-2023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D75C8-A07F-417B-871A-C7CA1652584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781555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D3CB0-29A8-4222-B1AC-620455EB0D88}" type="datetimeFigureOut">
              <a:rPr lang="en-IN" smtClean="0"/>
              <a:t>01-03-2023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D75C8-A07F-417B-871A-C7CA1652584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310312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D3CB0-29A8-4222-B1AC-620455EB0D88}" type="datetimeFigureOut">
              <a:rPr lang="en-IN" smtClean="0"/>
              <a:t>01-03-2023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D75C8-A07F-417B-871A-C7CA1652584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21886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D3CB0-29A8-4222-B1AC-620455EB0D88}" type="datetimeFigureOut">
              <a:rPr lang="en-IN" smtClean="0"/>
              <a:t>01-03-2023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D75C8-A07F-417B-871A-C7CA1652584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0554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D3CB0-29A8-4222-B1AC-620455EB0D88}" type="datetimeFigureOut">
              <a:rPr lang="en-IN" smtClean="0"/>
              <a:t>01-03-2023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D75C8-A07F-417B-871A-C7CA16525846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D3CB0-29A8-4222-B1AC-620455EB0D88}" type="datetimeFigureOut">
              <a:rPr lang="en-IN" smtClean="0"/>
              <a:t>01-03-2023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D75C8-A07F-417B-871A-C7CA1652584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0420373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D3CB0-29A8-4222-B1AC-620455EB0D88}" type="datetimeFigureOut">
              <a:rPr lang="en-IN" smtClean="0"/>
              <a:t>01-03-2023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D75C8-A07F-417B-871A-C7CA1652584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581474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D3CB0-29A8-4222-B1AC-620455EB0D88}" type="datetimeFigureOut">
              <a:rPr lang="en-IN" smtClean="0"/>
              <a:t>01-03-2023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D75C8-A07F-417B-871A-C7CA1652584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3936669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D3CB0-29A8-4222-B1AC-620455EB0D88}" type="datetimeFigureOut">
              <a:rPr lang="en-IN" smtClean="0"/>
              <a:t>01-03-2023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D75C8-A07F-417B-871A-C7CA1652584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29971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D3CB0-29A8-4222-B1AC-620455EB0D88}" type="datetimeFigureOut">
              <a:rPr lang="en-IN" smtClean="0"/>
              <a:t>01-03-2023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D75C8-A07F-417B-871A-C7CA1652584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8795567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D3CB0-29A8-4222-B1AC-620455EB0D88}" type="datetimeFigureOut">
              <a:rPr lang="en-IN" smtClean="0"/>
              <a:t>01-03-2023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D75C8-A07F-417B-871A-C7CA1652584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8293420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D3CB0-29A8-4222-B1AC-620455EB0D88}" type="datetimeFigureOut">
              <a:rPr lang="en-IN" smtClean="0"/>
              <a:t>01-03-2023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D75C8-A07F-417B-871A-C7CA1652584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765942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D3CB0-29A8-4222-B1AC-620455EB0D88}" type="datetimeFigureOut">
              <a:rPr lang="en-IN" smtClean="0"/>
              <a:t>01-03-2023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D75C8-A07F-417B-871A-C7CA1652584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0788070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D3CB0-29A8-4222-B1AC-620455EB0D88}" type="datetimeFigureOut">
              <a:rPr lang="en-IN" smtClean="0"/>
              <a:t>01-03-2023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D75C8-A07F-417B-871A-C7CA1652584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0481807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D3CB0-29A8-4222-B1AC-620455EB0D88}" type="datetimeFigureOut">
              <a:rPr lang="en-IN" smtClean="0"/>
              <a:t>01-03-2023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D75C8-A07F-417B-871A-C7CA1652584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890704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D3CB0-29A8-4222-B1AC-620455EB0D88}" type="datetimeFigureOut">
              <a:rPr lang="en-IN" smtClean="0"/>
              <a:t>01-03-2023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7D6D75C8-A07F-417B-871A-C7CA16525846}" type="slidenum">
              <a:rPr lang="en-IN" smtClean="0"/>
              <a:t>‹#›</a:t>
            </a:fld>
            <a:endParaRPr lang="en-IN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D3CB0-29A8-4222-B1AC-620455EB0D88}" type="datetimeFigureOut">
              <a:rPr lang="en-IN" smtClean="0"/>
              <a:t>01-03-2023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D75C8-A07F-417B-871A-C7CA1652584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913590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D3CB0-29A8-4222-B1AC-620455EB0D88}" type="datetimeFigureOut">
              <a:rPr lang="en-IN" smtClean="0"/>
              <a:t>01-03-2023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D75C8-A07F-417B-871A-C7CA1652584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468648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D3CB0-29A8-4222-B1AC-620455EB0D88}" type="datetimeFigureOut">
              <a:rPr lang="en-IN" smtClean="0"/>
              <a:t>01-03-2023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D75C8-A07F-417B-871A-C7CA1652584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2803788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D3CB0-29A8-4222-B1AC-620455EB0D88}" type="datetimeFigureOut">
              <a:rPr lang="en-IN" smtClean="0"/>
              <a:t>01-03-2023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D75C8-A07F-417B-871A-C7CA1652584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144174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D3CB0-29A8-4222-B1AC-620455EB0D88}" type="datetimeFigureOut">
              <a:rPr lang="en-IN" smtClean="0"/>
              <a:t>01-03-2023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D75C8-A07F-417B-871A-C7CA1652584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794418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D3CB0-29A8-4222-B1AC-620455EB0D88}" type="datetimeFigureOut">
              <a:rPr lang="en-IN" smtClean="0"/>
              <a:t>01-03-2023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D75C8-A07F-417B-871A-C7CA1652584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7025070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D3CB0-29A8-4222-B1AC-620455EB0D88}" type="datetimeFigureOut">
              <a:rPr lang="en-IN" smtClean="0"/>
              <a:t>01-03-2023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D75C8-A07F-417B-871A-C7CA1652584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3075333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D3CB0-29A8-4222-B1AC-620455EB0D88}" type="datetimeFigureOut">
              <a:rPr lang="en-IN" smtClean="0"/>
              <a:t>01-03-2023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D75C8-A07F-417B-871A-C7CA1652584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37741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D3CB0-29A8-4222-B1AC-620455EB0D88}" type="datetimeFigureOut">
              <a:rPr lang="en-IN" smtClean="0"/>
              <a:t>01-03-2023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D75C8-A07F-417B-871A-C7CA1652584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8001135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D3CB0-29A8-4222-B1AC-620455EB0D88}" type="datetimeFigureOut">
              <a:rPr lang="en-IN" smtClean="0"/>
              <a:t>01-03-2023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D75C8-A07F-417B-871A-C7CA1652584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933976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D3CB0-29A8-4222-B1AC-620455EB0D88}" type="datetimeFigureOut">
              <a:rPr lang="en-IN" smtClean="0"/>
              <a:t>01-03-2023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D75C8-A07F-417B-871A-C7CA16525846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D3CB0-29A8-4222-B1AC-620455EB0D88}" type="datetimeFigureOut">
              <a:rPr lang="en-IN" smtClean="0"/>
              <a:t>01-03-2023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D75C8-A07F-417B-871A-C7CA1652584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4565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D3CB0-29A8-4222-B1AC-620455EB0D88}" type="datetimeFigureOut">
              <a:rPr lang="en-IN" smtClean="0"/>
              <a:t>01-03-2023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D75C8-A07F-417B-871A-C7CA1652584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1554320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D3CB0-29A8-4222-B1AC-620455EB0D88}" type="datetimeFigureOut">
              <a:rPr lang="en-IN" smtClean="0"/>
              <a:t>01-03-2023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D75C8-A07F-417B-871A-C7CA1652584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330253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D3CB0-29A8-4222-B1AC-620455EB0D88}" type="datetimeFigureOut">
              <a:rPr lang="en-IN" smtClean="0"/>
              <a:t>01-03-2023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D75C8-A07F-417B-871A-C7CA1652584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464809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D3CB0-29A8-4222-B1AC-620455EB0D88}" type="datetimeFigureOut">
              <a:rPr lang="en-IN" smtClean="0"/>
              <a:t>01-03-2023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D75C8-A07F-417B-871A-C7CA1652584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801300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D3CB0-29A8-4222-B1AC-620455EB0D88}" type="datetimeFigureOut">
              <a:rPr lang="en-IN" smtClean="0"/>
              <a:t>01-03-2023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D75C8-A07F-417B-871A-C7CA1652584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4759223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D3CB0-29A8-4222-B1AC-620455EB0D88}" type="datetimeFigureOut">
              <a:rPr lang="en-IN" smtClean="0"/>
              <a:t>01-03-2023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D75C8-A07F-417B-871A-C7CA1652584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6388789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D3CB0-29A8-4222-B1AC-620455EB0D88}" type="datetimeFigureOut">
              <a:rPr lang="en-IN" smtClean="0"/>
              <a:t>01-03-2023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D75C8-A07F-417B-871A-C7CA1652584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23985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D3CB0-29A8-4222-B1AC-620455EB0D88}" type="datetimeFigureOut">
              <a:rPr lang="en-IN" smtClean="0"/>
              <a:t>01-03-2023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D75C8-A07F-417B-871A-C7CA1652584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5868468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D3CB0-29A8-4222-B1AC-620455EB0D88}" type="datetimeFigureOut">
              <a:rPr lang="en-IN" smtClean="0"/>
              <a:t>01-03-2023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D75C8-A07F-417B-871A-C7CA1652584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27016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D3CB0-29A8-4222-B1AC-620455EB0D88}" type="datetimeFigureOut">
              <a:rPr lang="en-IN" smtClean="0"/>
              <a:t>01-03-2023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D75C8-A07F-417B-871A-C7CA16525846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D3CB0-29A8-4222-B1AC-620455EB0D88}" type="datetimeFigureOut">
              <a:rPr lang="en-IN" smtClean="0"/>
              <a:t>01-03-2023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D75C8-A07F-417B-871A-C7CA1652584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33858066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D3CB0-29A8-4222-B1AC-620455EB0D88}" type="datetimeFigureOut">
              <a:rPr lang="en-IN" smtClean="0"/>
              <a:t>01-03-2023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D75C8-A07F-417B-871A-C7CA1652584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954937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D3CB0-29A8-4222-B1AC-620455EB0D88}" type="datetimeFigureOut">
              <a:rPr lang="en-IN" smtClean="0"/>
              <a:t>01-03-2023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D75C8-A07F-417B-871A-C7CA1652584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897845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D3CB0-29A8-4222-B1AC-620455EB0D88}" type="datetimeFigureOut">
              <a:rPr lang="en-IN" smtClean="0"/>
              <a:t>01-03-2023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D75C8-A07F-417B-871A-C7CA1652584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659620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D3CB0-29A8-4222-B1AC-620455EB0D88}" type="datetimeFigureOut">
              <a:rPr lang="en-IN" smtClean="0"/>
              <a:t>01-03-2023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D75C8-A07F-417B-871A-C7CA1652584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436422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D3CB0-29A8-4222-B1AC-620455EB0D88}" type="datetimeFigureOut">
              <a:rPr lang="en-IN" smtClean="0"/>
              <a:t>01-03-2023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D75C8-A07F-417B-871A-C7CA16525846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D3CB0-29A8-4222-B1AC-620455EB0D88}" type="datetimeFigureOut">
              <a:rPr lang="en-IN" smtClean="0"/>
              <a:t>01-03-2023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D75C8-A07F-417B-871A-C7CA16525846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D3CB0-29A8-4222-B1AC-620455EB0D88}" type="datetimeFigureOut">
              <a:rPr lang="en-IN" smtClean="0"/>
              <a:t>01-03-2023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D75C8-A07F-417B-871A-C7CA16525846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D3CB0-29A8-4222-B1AC-620455EB0D88}" type="datetimeFigureOut">
              <a:rPr lang="en-IN" smtClean="0"/>
              <a:t>01-03-2023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D75C8-A07F-417B-871A-C7CA16525846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D3CB0-29A8-4222-B1AC-620455EB0D88}" type="datetimeFigureOut">
              <a:rPr lang="en-IN" smtClean="0"/>
              <a:t>01-03-2023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D75C8-A07F-417B-871A-C7CA16525846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D3CB0-29A8-4222-B1AC-620455EB0D88}" type="datetimeFigureOut">
              <a:rPr lang="en-IN" smtClean="0"/>
              <a:t>01-03-2023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D75C8-A07F-417B-871A-C7CA16525846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D3CB0-29A8-4222-B1AC-620455EB0D88}" type="datetimeFigureOut">
              <a:rPr lang="en-IN" smtClean="0"/>
              <a:t>01-03-2023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D75C8-A07F-417B-871A-C7CA1652584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603167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D3CB0-29A8-4222-B1AC-620455EB0D88}" type="datetimeFigureOut">
              <a:rPr lang="en-IN" smtClean="0"/>
              <a:t>01-03-2023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D75C8-A07F-417B-871A-C7CA1652584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174421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D3CB0-29A8-4222-B1AC-620455EB0D88}" type="datetimeFigureOut">
              <a:rPr lang="en-IN" smtClean="0"/>
              <a:t>01-03-2023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D75C8-A07F-417B-871A-C7CA1652584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389735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B6CD3CB0-29A8-4222-B1AC-620455EB0D88}" type="datetimeFigureOut">
              <a:rPr lang="en-IN" smtClean="0"/>
              <a:t>01-03-2023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7D6D75C8-A07F-417B-871A-C7CA16525846}" type="slidenum">
              <a:rPr lang="en-IN" smtClean="0"/>
              <a:t>‹#›</a:t>
            </a:fld>
            <a:endParaRPr lang="en-IN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  <p:sldLayoutId id="2147483695" r:id="rId18"/>
    <p:sldLayoutId id="2147483696" r:id="rId19"/>
    <p:sldLayoutId id="2147483697" r:id="rId20"/>
    <p:sldLayoutId id="2147483698" r:id="rId21"/>
    <p:sldLayoutId id="2147483699" r:id="rId22"/>
    <p:sldLayoutId id="2147483700" r:id="rId23"/>
    <p:sldLayoutId id="2147483701" r:id="rId24"/>
    <p:sldLayoutId id="2147483702" r:id="rId25"/>
    <p:sldLayoutId id="2147483703" r:id="rId26"/>
    <p:sldLayoutId id="2147483704" r:id="rId27"/>
    <p:sldLayoutId id="2147483705" r:id="rId28"/>
    <p:sldLayoutId id="2147483706" r:id="rId29"/>
    <p:sldLayoutId id="2147483707" r:id="rId30"/>
    <p:sldLayoutId id="2147483708" r:id="rId31"/>
    <p:sldLayoutId id="2147483709" r:id="rId32"/>
    <p:sldLayoutId id="2147483710" r:id="rId33"/>
    <p:sldLayoutId id="2147483711" r:id="rId34"/>
    <p:sldLayoutId id="2147483712" r:id="rId35"/>
    <p:sldLayoutId id="2147483713" r:id="rId36"/>
    <p:sldLayoutId id="2147483714" r:id="rId37"/>
    <p:sldLayoutId id="2147483715" r:id="rId38"/>
    <p:sldLayoutId id="2147483716" r:id="rId39"/>
    <p:sldLayoutId id="2147483717" r:id="rId40"/>
    <p:sldLayoutId id="2147483718" r:id="rId41"/>
    <p:sldLayoutId id="2147483719" r:id="rId42"/>
    <p:sldLayoutId id="2147483720" r:id="rId43"/>
    <p:sldLayoutId id="2147483721" r:id="rId44"/>
    <p:sldLayoutId id="2147483722" r:id="rId45"/>
    <p:sldLayoutId id="2147483723" r:id="rId46"/>
    <p:sldLayoutId id="2147483724" r:id="rId47"/>
    <p:sldLayoutId id="2147483725" r:id="rId48"/>
    <p:sldLayoutId id="2147483726" r:id="rId49"/>
    <p:sldLayoutId id="2147483727" r:id="rId50"/>
    <p:sldLayoutId id="2147483728" r:id="rId51"/>
    <p:sldLayoutId id="2147483729" r:id="rId52"/>
    <p:sldLayoutId id="2147483730" r:id="rId53"/>
    <p:sldLayoutId id="2147483731" r:id="rId54"/>
    <p:sldLayoutId id="2147483679" r:id="rId55"/>
    <p:sldLayoutId id="2147483680" r:id="rId56"/>
    <p:sldLayoutId id="2147483681" r:id="rId57"/>
    <p:sldLayoutId id="2147483682" r:id="rId58"/>
    <p:sldLayoutId id="2147483683" r:id="rId59"/>
  </p:sldLayoutIdLst>
  <p:timing>
    <p:tnLst>
      <p:par>
        <p:cTn id="1" dur="indefinite" restart="never" nodeType="tmRoot"/>
      </p:par>
    </p:tnLst>
  </p:timing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SCIENCE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3648" y="3645024"/>
            <a:ext cx="6400800" cy="720080"/>
          </a:xfrm>
        </p:spPr>
        <p:txBody>
          <a:bodyPr/>
          <a:lstStyle/>
          <a:p>
            <a:r>
              <a:rPr lang="en-US" dirty="0" smtClean="0"/>
              <a:t> CLASS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93791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2569 -0.25786 C -0.11094 -0.24306 -0.12899 -0.26225 -0.11597 -0.24491 C -0.11424 -0.24259 -0.1118 -0.24144 -0.11024 -0.23913 C -0.10087 -0.22525 -0.1092 -0.22987 -0.10035 -0.22617 C -0.09549 -0.21947 -0.08958 -0.21993 -0.08351 -0.21669 C -0.06667 -0.2086 -0.07552 -0.2079 -0.05538 -0.20536 C -0.04913 -0.20328 -0.04305 -0.20074 -0.03698 -0.19796 C -0.0342 -0.1968 -0.02865 -0.19426 -0.02865 -0.19426 C -0.00729 -0.17275 0.01406 -0.15286 0.03629 -0.13228 C 0.06424 -0.10661 0.09358 -0.08395 0.11649 -0.04972 C 0.13316 -0.02474 0.14601 0.00417 0.15868 0.03284 C 0.16302 0.06453 0.15712 0.02799 0.16302 0.05135 C 0.16545 0.06129 0.16528 0.0717 0.16719 0.08164 C 0.17188 0.10454 0.17691 0.12743 0.18125 0.15102 C 0.17934 0.1649 0.17865 0.17901 0.1757 0.19242 C 0.17205 0.20838 0.16094 0.21393 0.15174 0.22225 C 0.14514 0.2359 0.15382 0.2204 0.14323 0.23173 C 0.14201 0.23312 0.14167 0.23567 0.14045 0.23729 C 0.12917 0.25209 0.14236 0.23081 0.13333 0.24492 C 0.12379 0.25972 0.11754 0.27706 0.1066 0.28955 C 0.10417 0.29256 0.10243 0.29672 0.09965 0.29926 C 0.09757 0.30065 0.08872 0.30366 0.08559 0.30482 C 0.07153 0.30389 0.05729 0.30482 0.04323 0.30273 C 0.02587 0.30065 0.00799 0.28354 -0.00746 0.2729 C -0.04896 0.24399 -0.075 0.19589 -0.08767 0.13599 C -0.09549 0.05065 -0.09167 0.09991 -0.08351 -0.09666 C -0.08246 -0.1221 -0.06667 -0.13876 -0.05538 -0.15656 C -0.04844 -0.16743 -0.04219 -0.179 -0.03559 -0.19033 C -0.03264 -0.19518 -0.0099 -0.20929 -0.00608 -0.21114 C 0.01858 -0.22294 0.04254 -0.22918 0.06858 -0.23172 C 0.07431 -0.23311 0.07986 -0.23519 0.08559 -0.23566 C 0.10104 -0.23589 0.11667 -0.23612 0.13195 -0.23358 C 0.13559 -0.23311 0.14549 -0.22039 0.1474 -0.21669 C 0.15695 -0.1975 0.16285 -0.17298 0.17135 -0.15309 C 0.17379 -0.13575 0.17899 -0.11933 0.18125 -0.10222 C 0.18385 -0.08256 0.18299 -0.06221 0.18403 -0.04255 C 0.18212 -0.00416 0.18663 0.04418 0.16441 0.07609 C 0.15747 0.08581 0.13715 0.09529 0.12778 0.09852 C 0.12135 0.10061 0.10799 0.10199 0.10799 0.10199 C 0.10191 0.10153 0.09497 0.10454 0.08976 0.10038 C 0.08646 0.0976 0.08785 0.09043 0.08698 0.08534 C 0.08594 0.0791 0.08507 0.07262 0.08403 0.06661 C 0.08073 0.01365 0.07517 -0.04509 0.11233 -0.07793 C 0.1184 -0.08348 0.12639 -0.08371 0.13333 -0.08718 C 0.17517 -0.08071 0.16649 -0.09158 0.18125 -0.05157 C 0.18455 -0.01503 0.19115 0.03284 0.17135 0.06291 C 0.16476 0.07262 0.15642 0.08025 0.14896 0.08881 C 0.14028 0.09899 0.11649 0.10593 0.11649 0.10593 C 0.10469 0.10292 0.09149 0.105 0.08125 0.09644 C 0.07726 0.09344 0.08108 0.08372 0.08264 0.07771 C 0.09288 0.04001 0.10156 0.01735 0.12066 -0.01225 C 0.1309 -0.02798 0.14115 -0.0437 0.15313 -0.05712 C 0.17778 -0.08487 0.21441 -0.08464 0.24462 -0.08903 C 0.30781 -0.08695 0.29635 -0.10615 0.3151 -0.05157 C 0.31979 -0.02035 0.32274 0.00856 0.31233 0.04025 C 0.31042 0.0458 0.30399 0.04603 0.29965 0.04788 C 0.29219 0.05112 0.27708 0.05528 0.27708 0.05528 C 0.26528 0.05227 0.25295 0.05181 0.24184 0.04603 C 0.23177 0.04071 0.22656 0.00972 0.22361 -0.00092 C 0.21962 -0.03075 0.21615 -0.04417 0.22639 -0.07978 C 0.22917 -0.08973 0.23559 -0.09967 0.24323 -0.10222 C 0.25504 -0.10615 0.27847 -0.11378 0.27847 -0.11378 C 0.30295 -0.1117 0.3276 -0.11285 0.35174 -0.10777 C 0.37101 -0.10383 0.38958 -0.07007 0.3967 -0.04787 C 0.39549 -0.01572 0.40035 -0.00346 0.37708 0.00648 C 0.37257 0.0081 0.36771 0.00764 0.36302 0.00856 C 0.34931 0.00764 0.33559 0.00926 0.32205 0.00648 C 0.30451 0.00255 0.29306 -0.0252 0.28698 -0.04417 C 0.28385 -0.06822 0.27865 -0.09204 0.28837 -0.1154 C 0.2941 -0.1295 0.33663 -0.13459 0.34462 -0.13598 C 0.39375 -0.13482 0.40851 -0.14847 0.43906 -0.1154 C 0.4434 -0.1036 0.44583 -0.1006 0.44462 -0.08533 C 0.44375 -0.07331 0.44271 -0.06082 0.43906 -0.04972 C 0.42882 -0.01827 0.3809 -0.01364 0.36024 -0.01225 C 0.34931 -0.01017 0.32326 -0.00346 0.31372 -0.01225 C 0.30955 -0.01618 0.31406 -0.02636 0.3151 -0.03283 C 0.31892 -0.05781 0.33455 -0.06938 0.35174 -0.07215 C 0.36198 -0.07146 0.37292 -0.07493 0.38264 -0.0703 C 0.39983 -0.06197 0.41181 -0.03654 0.41927 -0.01618 C 0.42326 0.0081 0.4309 0.02729 0.42361 0.05343 C 0.4217 0.0599 0.40469 0.0717 0.40104 0.07401 C 0.38316 0.08581 0.36701 0.08511 0.3474 0.08719 C 0.33663 0.08326 0.32483 0.08326 0.3151 0.07609 C 0.3125 0.07424 0.31945 0.07054 0.32205 0.06846 C 0.3257 0.06545 0.32951 0.0636 0.33333 0.06106 C 0.35781 0.0636 0.38247 0.06245 0.4066 0.06846 C 0.41285 0.07008 0.41701 0.07817 0.42205 0.08326 C 0.43767 0.09991 0.44288 0.11679 0.45174 0.13969 C 0.44688 0.18594 0.45556 0.18178 0.42917 0.18664 C 0.42031 0.18548 0.41094 0.18641 0.40243 0.18294 C 0.40052 0.18224 0.4007 0.17808 0.40104 0.17554 C 0.40469 0.14085 0.39983 0.14686 0.4151 0.13969 C 0.4566 0.14339 0.44913 0.13206 0.46997 0.15472 C 0.47379 0.15889 0.47795 0.16282 0.48125 0.16791 C 0.48698 0.17669 0.4967 0.19612 0.4967 0.19612 C 0.49531 0.20976 0.49635 0.22433 0.49254 0.23729 C 0.4908 0.24284 0.46684 0.24792 0.46302 0.24862 C 0.45451 0.24792 0.44566 0.25047 0.43767 0.24677 C 0.4349 0.24538 0.43438 0.23937 0.43472 0.23544 C 0.43681 0.20398 0.43594 0.20884 0.45035 0.19797 C 0.47118 0.20398 0.48681 0.19982 0.49965 0.2204 C 0.50781 0.23335 0.51372 0.26735 0.51372 0.26735 C 0.5125 0.30828 0.52153 0.3069 0.50243 0.3217 C 0.48993 0.33118 0.46024 0.33488 0.46024 0.33488 C 0.44653 0.33419 0.42309 0.34436 0.41927 0.32355 C 0.42222 0.29973 0.43108 0.30898 0.45035 0.3106 C 0.47031 0.33025 0.47361 0.3291 0.48264 0.35731 C 0.48351 0.3661 0.48629 0.37489 0.48559 0.38368 C 0.48455 0.3957 0.48299 0.40796 0.47986 0.41929 C 0.475 0.43664 0.43802 0.44427 0.42639 0.44566 C 0.41233 0.4445 0.39792 0.44589 0.38403 0.44173 C 0.38195 0.44126 0.38611 0.43664 0.38698 0.43433 C 0.38802 0.43132 0.38802 0.42762 0.38976 0.42507 C 0.39653 0.4149 0.40868 0.41282 0.41788 0.41004 C 0.45677 0.41652 0.4651 0.40935 0.48698 0.44566 C 0.48941 0.46462 0.49097 0.46971 0.48264 0.49445 C 0.48142 0.49769 0.46337 0.49977 0.46302 0.49977 C 0.44236 0.49815 0.42153 0.49769 0.40104 0.49445 C 0.38646 0.49214 0.39427 0.46393 0.3967 0.45491 C 0.40052 0.44057 0.42274 0.44288 0.43056 0.44173 C 0.44323 0.44265 0.45608 0.4408 0.46858 0.44381 C 0.48281 0.44681 0.49271 0.47803 0.49826 0.4926 C 0.49774 0.50139 0.49809 0.50995 0.4967 0.51874 C 0.49514 0.52799 0.48004 0.54279 0.47431 0.5451 C 0.46892 0.54718 0.46302 0.54626 0.45729 0.54695 C 0.43004 0.54556 0.40295 0.5451 0.3757 0.54325 C 0.37049 0.54302 0.37135 0.54117 0.36997 0.53539 C 0.37535 0.49353 0.36875 0.50139 0.39531 0.49445 C 0.4283 0.4963 0.42535 0.49307 0.44896 0.51134 C 0.45174 0.51689 0.45504 0.52198 0.45729 0.52799 C 0.46059 0.53631 0.4658 0.55435 0.4658 0.55435 C 0.46632 0.55852 0.46754 0.56314 0.46719 0.56754 C 0.46649 0.57887 0.4658 0.5902 0.46302 0.60107 C 0.45868 0.61818 0.43368 0.62235 0.42361 0.62581 C 0.39097 0.62512 0.34392 0.6427 0.31233 0.61448 C 0.30885 0.60014 0.31945 0.59506 0.32778 0.59205 C 0.34462 0.5939 0.36181 0.59297 0.37847 0.5976 C 0.38854 0.60014 0.38299 0.62998 0.38264 0.63136 C 0.37969 0.64223 0.36597 0.63784 0.35729 0.63877 C 0.30087 0.66074 0.32118 0.65565 0.21094 0.6427 C 0.20035 0.64154 0.17309 0.6279 0.16302 0.61448 C 0.1625 0.6124 0.16146 0.61078 0.16163 0.60893 C 0.16285 0.59529 0.1625 0.58095 0.16719 0.56939 C 0.16823 0.56661 0.1908 0.5606 0.19254 0.56013 C 0.20851 0.5606 0.22465 0.55944 0.24045 0.56175 C 0.24184 0.56222 0.24184 0.56568 0.24184 0.56754 C 0.24184 0.57285 0.24271 0.57956 0.24045 0.58442 C 0.23924 0.58696 0.23559 0.58511 0.23333 0.58604 C 0.21181 0.59506 0.23299 0.59066 0.2066 0.5939 C 0.13837 0.58696 0.09688 0.59205 0.04045 0.5562 C 0.02604 0.54695 0.01146 0.53678 0.00243 0.51874 C 0.0033 0.5118 0.00208 0.50371 0.00521 0.49815 C 0.00747 0.49353 0.0125 0.4926 0.01649 0.4926 C 0.03629 0.49214 0.0559 0.49515 0.0757 0.4963 C 0.08403 0.5007 0.08837 0.50162 0.09115 0.51296 C 0.08924 0.51874 0.08906 0.52591 0.08559 0.53007 C 0.08316 0.53308 0.07899 0.53192 0.0757 0.53192 C 0.02309 0.53076 -0.02951 0.52799 -0.08212 0.52614 C -0.09601 0.52105 -0.1059 0.51897 -0.11597 0.50556 C -0.11267 0.49862 -0.11111 0.48937 -0.10608 0.48497 C -0.10174 0.48127 -0.09583 0.48289 -0.09062 0.48312 C -0.0658 0.48405 -0.0408 0.48659 -0.01597 0.48844 C 0.01597 0.50371 0.02934 0.49839 0.04323 0.53007 C 0.04375 0.5347 0.04635 0.54788 0.04323 0.5525 C 0.04045 0.55643 0.03576 0.55805 0.03195 0.56013 C 0.01042 0.57193 -0.01424 0.5747 -0.03698 0.58072 C -0.07222 0.57979 -0.11771 0.60431 -0.14271 0.57124 C -0.13889 0.56245 -0.13698 0.55204 -0.13142 0.5451 C -0.12865 0.5414 -0.12396 0.54279 -0.12014 0.54325 C -0.10503 0.54441 -0.0901 0.54811 -0.075 0.55042 C -0.06094 0.56106 -0.05555 0.5673 -0.04826 0.58604 C -0.05104 0.60199 -0.0526 0.61818 -0.05677 0.63321 C -0.06753 0.67184 -0.10208 0.67554 -0.12708 0.68386 C -0.14722 0.68317 -0.16753 0.68502 -0.18767 0.68201 C -0.19375 0.68109 -0.1993 0.67646 -0.20469 0.67253 C -0.23108 0.65287 -0.26424 0.6316 -0.28351 0.5976 C -0.28003 0.5606 -0.28837 0.5525 -0.26528 0.54117 C -0.26128 0.53932 -0.25677 0.54001 -0.2526 0.53932 C -0.21285 0.54025 -0.1724 0.53123 -0.13837 0.56175 C -0.13715 0.56661 -0.13472 0.57054 -0.1342 0.57494 C -0.13299 0.58719 -0.15312 0.58604 -0.15538 0.58604 C -0.21094 0.58396 -0.20885 0.58858 -0.25399 0.56013 C -0.26406 0.55343 -0.28212 0.53539 -0.28212 0.53539 C -0.28976 0.52059 -0.29531 0.50856 -0.29757 0.49052 C -0.29531 0.47225 -0.2941 0.45398 -0.29062 0.43618 C -0.2849 0.40704 -0.25677 0.40241 -0.23837 0.40033 C -0.2026 0.40704 -0.16163 0.4001 -0.13281 0.43247 C -0.13194 0.43618 -0.12969 0.43988 -0.13003 0.44381 C -0.1316 0.45699 -0.13281 0.47179 -0.13837 0.48312 C -0.1441 0.49469 -0.16649 0.49353 -0.17361 0.49445 C -0.20087 0.49168 -0.2283 0.49145 -0.25538 0.48659 C -0.27899 0.48243 -0.30521 0.43733 -0.31597 0.41189 C -0.31406 0.39062 -0.31528 0.36841 -0.31024 0.34806 C -0.30503 0.32679 -0.27621 0.31962 -0.26371 0.31592 C -0.22691 0.32147 -0.19392 0.30875 -0.16944 0.34228 C -0.1599 0.37235 -0.16163 0.40495 -0.18906 0.41536 C -0.19549 0.41814 -0.20226 0.41814 -0.20885 0.41929 C -0.23611 0.41837 -0.26354 0.42161 -0.29062 0.41744 C -0.31111 0.41444 -0.32049 0.40125 -0.33698 0.39108 C -0.36076 0.37581 -0.37326 0.36772 -0.38767 0.33835 C -0.3868 0.32054 -0.38819 0.30181 -0.3849 0.28423 C -0.38333 0.27637 -0.37795 0.27105 -0.37361 0.26527 C -0.34635 0.23081 -0.31163 0.23058 -0.27639 0.22618 C -0.23073 0.22873 -0.06285 0.22549 0.01372 0.25787 C 0.05573 0.27544 0.08854 0.30944 0.12639 0.33673 C 0.1283 0.34297 0.13073 0.34899 0.13195 0.35546 C 0.13316 0.36148 0.13351 0.36772 0.13333 0.37396 C 0.13299 0.38437 0.13403 0.39524 0.13056 0.40426 C 0.12795 0.41097 0.12188 0.4149 0.11649 0.41744 C 0.09566 0.42739 0.06858 0.426 0.0474 0.42669 C -0.05191 0.41351 -0.15035 0.41791 -0.23142 0.33118 C -0.24844 0.29071 -0.23177 0.25902 -0.19896 0.24862 C -0.18437 0.24399 -0.12726 0.23983 -0.11597 0.2389 C 0.00486 0.24584 0.16042 0.21531 0.2559 0.34228 C 0.26424 0.39802 0.20938 0.3927 0.18559 0.39501 C 0.17014 0.39362 -0.04531 0.40773 -0.1033 0.33488 C -0.10139 0.32517 -0.10121 0.31499 -0.09757 0.30667 C -0.09045 0.29001 -0.07066 0.28446 -0.05955 0.28053 C -0.02917 0.2692 -0.02222 0.27198 0.01372 0.2692 C 0.09184 0.27313 0.24288 0.24492 0.30521 0.35546 C 0.30625 0.36772 0.30903 0.38807 0.30521 0.39871 C 0.30295 0.40472 0.29705 0.40704 0.29254 0.41004 C 0.27274 0.42322 0.25642 0.42346 0.23333 0.42854 C 0.07205 0.41744 0.03993 0.44889 -0.07934 0.35546 C -0.1033 0.33673 -0.11788 0.32702 -0.13281 0.29741 C -0.14358 0.21023 -0.05243 0.21254 -0.01441 0.21115 C 0.11076 0.22318 0.21285 0.18687 0.30938 0.2729 C 0.33889 0.33719 0.24601 0.33488 0.22778 0.33673 C 0.20712 0.33904 0.18646 0.34182 0.1658 0.34436 C -0.02708 0.34136 0.11945 0.3587 -0.075 0.29163 C -0.13142 0.27244 -0.13472 0.27637 -0.18351 0.24075 C -0.19531 0.2322 -0.21736 0.21115 -0.21736 0.21115 C -0.23542 0.14987 -0.17604 0.14154 -0.14549 0.13761 C -0.12778 0.13553 -0.1099 0.13507 -0.09201 0.13414 C -0.0243 0.13599 0.0434 0.13298 0.11094 0.13969 C 0.13785 0.14223 0.1783 0.1642 0.20243 0.18294 C 0.20955 0.18849 0.22205 0.20329 0.22205 0.20329 C 0.22396 0.21046 0.23021 0.22665 0.21927 0.23173 C 0.20139 0.23983 0.16302 0.24284 0.16302 0.24284 C 0.09167 0.24237 0.02014 0.24584 -0.05104 0.24075 C -0.12639 0.23567 -0.22344 0.19242 -0.2934 0.15657 C -0.32517 0.14015 -0.38819 0.11471 -0.40608 0.06846 C -0.40278 0.05782 -0.40191 0.0451 -0.39618 0.03655 C -0.38663 0.02221 -0.33403 -0.003 -0.32865 -0.00462 C -0.29201 -0.01618 -0.21389 -0.02035 -0.18073 -0.02335 C -0.06198 -0.01642 0.05729 -0.01734 0.1757 -0.003 C 0.19427 -0.00046 0.24497 0.03053 0.25868 0.05898 C 0.25729 0.07054 0.25816 0.0828 0.25451 0.09297 C 0.24965 0.10662 0.22431 0.12142 0.21649 0.12443 C 0.18316 0.13715 0.14809 0.14015 0.11372 0.14732 C 0.02517 0.14432 -0.14549 0.18086 -0.24826 0.10408 C -0.24601 0.0939 -0.24549 0.0828 -0.24132 0.07401 C -0.2375 0.06545 -0.21042 0.04718 -0.20746 0.04603 C -0.18003 0.03192 -0.15469 0.02845 -0.12569 0.02151 C -0.01736 0.02475 0.06736 0.00671 0.16024 0.06846 C 0.17951 0.09436 0.16181 0.11679 0.14045 0.12281 C 0.12483 0.12697 0.04236 0.13345 0.03472 0.13414 C -0.05121 0.1309 -0.13733 0.13437 -0.22292 0.12443 C -0.27031 0.11934 -0.33403 0.0821 -0.37934 0.06106 C -0.42969 0.0377 -0.45885 0.02498 -0.49896 -0.0178 C -0.50087 -0.02382 -0.50538 -0.03445 -0.50469 -0.04024 C -0.50156 -0.06776 -0.47847 -0.09227 -0.45955 -0.09851 C -0.44167 -0.10453 -0.42292 -0.10476 -0.40469 -0.10777 C -0.15469 -0.09967 0.07049 -0.11147 0.28403 0.07979 C 0.28351 0.08673 0.28507 0.09436 0.28264 0.10038 C 0.27778 0.11263 0.24913 0.10916 0.24045 0.10963 C 0.1724 0.10616 0.10417 0.10593 0.03629 0.09852 C -0.04271 0.08974 -0.13542 0.04302 -0.20608 0.01411 C -0.24462 -0.00161 -0.27101 -0.02035 -0.29896 -0.05712 C -0.29566 -0.06961 -0.29514 -0.08441 -0.28906 -0.09481 C -0.27986 -0.11054 -0.22309 -0.1265 -0.22153 -0.12696 C -0.18628 -0.13482 -0.11667 -0.13621 -0.08351 -0.13783 C -0.01337 -0.13228 0.08646 -0.1302 0.16163 -0.10985 C 0.19427 -0.10106 0.22517 -0.08233 0.25729 -0.0703 C 0.2684 -0.04925 0.24236 -0.05064 0.23472 -0.04972 C -0.05 -0.07724 -0.04271 -0.04255 -0.22014 -0.11933 C -0.25555 -0.13459 -0.29271 -0.145 -0.31736 -0.18293 C -0.31597 -0.18987 -0.31667 -0.19842 -0.31302 -0.20351 C -0.30799 -0.21068 -0.30035 -0.21369 -0.2934 -0.21669 C -0.25451 -0.23311 -0.21962 -0.23172 -0.17795 -0.23566 C -0.09705 -0.23334 0.20885 -0.27104 0.32917 -0.15864 C 0.3158 -0.13297 0.32344 -0.13737 0.29531 -0.13783 C 0.19479 -0.14014 0.09445 -0.14407 -0.00608 -0.14754 C -0.07205 -0.17391 -0.13871 -0.19611 -0.20469 -0.22224 C -0.20885 -0.22594 -0.21424 -0.22826 -0.21736 -0.23358 C -0.22135 -0.24005 -0.21267 -0.24468 -0.19757 -0.24861 C -0.18733 -0.25138 -0.17708 -0.25323 -0.16667 -0.25416 C -0.14375 -0.25624 -0.12066 -0.2567 -0.09757 -0.25786 C -0.00503 -0.25531 0.0875 -0.25601 0.17986 -0.25046 C 0.1934 -0.24953 0.21927 -0.23751 0.23195 -0.22617 C 0.12274 -0.15286 0.2026 -0.20212 -0.09896 -0.22039 C -0.12795 -0.22224 -0.15642 -0.23196 -0.1849 -0.23913 C -0.21597 -0.24699 -0.27795 -0.26549 -0.27795 -0.26549 C -0.28177 -0.27312 -0.28455 -0.27474 -0.27083 -0.27867 C -0.23264 -0.28954 -0.18663 -0.29301 -0.14826 -0.2974 C -0.03611 -0.29116 0.07639 -0.28954 0.18837 -0.27867 C 0.21285 -0.27636 0.23663 -0.26642 0.26024 -0.25786 C 0.27604 -0.25208 0.29167 -0.24444 0.3066 -0.23566 C 0.31337 -0.23126 0.325 -0.21877 0.325 -0.21877 C 0.31528 -0.1931 0.29809 -0.1931 0.27708 -0.19033 C 0.25469 -0.18732 0.14479 -0.18108 0.14462 -0.18108 C 0.22101 -0.15402 0.20747 -0.16512 0.27708 -0.1154 C 0.29392 -0.1036 0.32639 -0.07608 0.32639 -0.07608 C 0.33472 -0.04764 0.30799 -0.04162 0.29254 -0.04024 C 0.24288 -0.03607 0.19306 -0.03538 0.14323 -0.03283 C 0.02535 -0.03538 -0.09844 0.00371 -0.21024 -0.04602 C -0.19809 -0.05666 -0.20035 -0.05689 -0.18073 -0.05712 C -0.11962 -0.05758 -0.05868 -0.05596 0.00243 -0.05527 C 0.09983 -0.03399 0.2099 -0.01225 0.29392 0.06291 C 0.29306 0.068 0.29427 0.0747 0.29115 0.07771 C 0.27674 0.09251 0.22535 0.09043 0.21927 0.09089 C 0.09774 0.08835 -0.02396 0.08627 -0.14549 0.08326 C -0.1493 0.08326 -0.16059 0.08072 -0.15677 0.08164 C -0.10833 0.09182 -0.06007 0.10153 -0.01163 0.11171 C 0.0276 0.13044 0.06667 0.1457 0.10104 0.17739 C 0.10521 0.21 0.08854 0.20537 0.06858 0.2093 C 0.05347 0.21555 0.04358 0.21555 0.02917 0.2204 C 0.02639 0.24284 0.02639 0.23358 0.03472 0.2692 C 0.03611 0.27521 0.04045 0.28608 0.04045 0.28608 " pathEditMode="relative" ptsTypes="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f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SCIENCE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4709160"/>
          </a:xfrm>
        </p:spPr>
        <p:txBody>
          <a:bodyPr>
            <a:normAutofit fontScale="92500" lnSpcReduction="20000"/>
          </a:bodyPr>
          <a:lstStyle/>
          <a:p>
            <a:r>
              <a:rPr lang="en-IN" b="1" dirty="0"/>
              <a:t>Science</a:t>
            </a:r>
            <a:r>
              <a:rPr lang="en-IN" dirty="0"/>
              <a:t> is a </a:t>
            </a:r>
            <a:r>
              <a:rPr lang="en-IN" dirty="0" smtClean="0"/>
              <a:t>systematic </a:t>
            </a:r>
            <a:r>
              <a:rPr lang="en-IN" dirty="0"/>
              <a:t>that builds and organizes </a:t>
            </a:r>
            <a:r>
              <a:rPr lang="en-IN" dirty="0" smtClean="0"/>
              <a:t>knowledge in </a:t>
            </a:r>
            <a:r>
              <a:rPr lang="en-IN" dirty="0"/>
              <a:t>the form of testable </a:t>
            </a:r>
            <a:r>
              <a:rPr lang="en-IN" dirty="0" smtClean="0"/>
              <a:t>explanations and</a:t>
            </a:r>
            <a:r>
              <a:rPr lang="en-IN" dirty="0"/>
              <a:t> </a:t>
            </a:r>
            <a:r>
              <a:rPr lang="en-IN" dirty="0" smtClean="0"/>
              <a:t>predictions</a:t>
            </a:r>
            <a:endParaRPr lang="en-IN" dirty="0"/>
          </a:p>
          <a:p>
            <a:r>
              <a:rPr lang="en-IN" dirty="0"/>
              <a:t>The earliest written records of identifiable </a:t>
            </a:r>
            <a:r>
              <a:rPr lang="en-IN" dirty="0" smtClean="0"/>
              <a:t>come </a:t>
            </a:r>
            <a:r>
              <a:rPr lang="en-IN" dirty="0"/>
              <a:t>from Ancient </a:t>
            </a:r>
            <a:r>
              <a:rPr lang="en-IN" dirty="0" smtClean="0"/>
              <a:t>Egypt and</a:t>
            </a:r>
            <a:r>
              <a:rPr lang="en-IN" dirty="0"/>
              <a:t> </a:t>
            </a:r>
            <a:r>
              <a:rPr lang="en-IN" dirty="0" smtClean="0"/>
              <a:t>Mesopotamia from </a:t>
            </a:r>
            <a:r>
              <a:rPr lang="en-IN" dirty="0"/>
              <a:t>around 3000 to 1200 </a:t>
            </a:r>
            <a:r>
              <a:rPr lang="en-IN" dirty="0" smtClean="0"/>
              <a:t>BCE</a:t>
            </a:r>
            <a:r>
              <a:rPr lang="en-IN" dirty="0"/>
              <a:t> </a:t>
            </a:r>
            <a:r>
              <a:rPr lang="en-IN" dirty="0" smtClean="0"/>
              <a:t>Their antiquity</a:t>
            </a:r>
            <a:r>
              <a:rPr lang="en-IN" dirty="0"/>
              <a:t> </a:t>
            </a:r>
            <a:r>
              <a:rPr lang="en-IN" dirty="0" smtClean="0"/>
              <a:t>whereby </a:t>
            </a:r>
            <a:r>
              <a:rPr lang="en-IN" dirty="0"/>
              <a:t>formal attempts were made to provide explanations </a:t>
            </a:r>
            <a:r>
              <a:rPr lang="en-IN" dirty="0" smtClean="0"/>
              <a:t>oF deteriorated </a:t>
            </a:r>
            <a:r>
              <a:rPr lang="en-IN" dirty="0"/>
              <a:t>in Western Europe during the early centuries (400 to 1000 CE) of the Middle Ages, but was preserved in the Muslim world during </a:t>
            </a:r>
            <a:r>
              <a:rPr lang="en-IN" dirty="0" smtClean="0"/>
              <a:t> </a:t>
            </a:r>
            <a:r>
              <a:rPr lang="en-IN" dirty="0"/>
              <a:t> and later by the efforts of </a:t>
            </a:r>
            <a:r>
              <a:rPr lang="en-IN" dirty="0" smtClean="0"/>
              <a:t>who </a:t>
            </a:r>
            <a:r>
              <a:rPr lang="en-IN" dirty="0"/>
              <a:t>brought Greek manuscripts from the dying Byzantine Empire to Western Europe in the Renaissance.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076114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NCS</a:t>
            </a:r>
            <a:endParaRPr lang="en-IN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55301979"/>
              </p:ext>
            </p:extLst>
          </p:nvPr>
        </p:nvGraphicFramePr>
        <p:xfrm>
          <a:off x="457200" y="1844824"/>
          <a:ext cx="8229600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126216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CLASS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SUB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TAM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ENG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SCI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2933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15</TotalTime>
  <Words>20</Words>
  <Application>Microsoft Office PowerPoint</Application>
  <PresentationFormat>On-screen Show (4:3)</PresentationFormat>
  <Paragraphs>20</Paragraphs>
  <Slides>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Apex</vt:lpstr>
      <vt:lpstr>SCIENCE</vt:lpstr>
      <vt:lpstr>SCIENCE</vt:lpstr>
      <vt:lpstr>NCS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Student</dc:creator>
  <cp:lastModifiedBy>Student</cp:lastModifiedBy>
  <cp:revision>3</cp:revision>
  <dcterms:created xsi:type="dcterms:W3CDTF">2023-03-01T09:03:40Z</dcterms:created>
  <dcterms:modified xsi:type="dcterms:W3CDTF">2023-03-01T09:49:02Z</dcterms:modified>
</cp:coreProperties>
</file>