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LishuYuan0512/JavaProject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LishuYuan0512/JavaProje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01F72C-D807-429C-B475-626CAA1978A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43CDF3-3499-4800-9C9D-AD1ADDFC7722}">
      <dgm:prSet/>
      <dgm:spPr/>
      <dgm:t>
        <a:bodyPr/>
        <a:lstStyle/>
        <a:p>
          <a:r>
            <a:rPr lang="en-CA" b="1" dirty="0"/>
            <a:t>About the System:</a:t>
          </a:r>
          <a:br>
            <a:rPr lang="en-CA" b="1" dirty="0"/>
          </a:br>
          <a:r>
            <a:rPr lang="en-CA" dirty="0"/>
            <a:t>The Food Waste Reduction Platform (FWRP) addresses food waste by redistributing surplus food.</a:t>
          </a:r>
          <a:br>
            <a:rPr lang="en-CA" dirty="0"/>
          </a:br>
          <a:r>
            <a:rPr lang="en-CA" dirty="0"/>
            <a:t>It connects retailers, consumers, and charitable organizations to promote sustainability and reduce hunger.</a:t>
          </a:r>
          <a:endParaRPr lang="en-US" dirty="0"/>
        </a:p>
      </dgm:t>
    </dgm:pt>
    <dgm:pt modelId="{AAD9AC45-79A8-4BA4-8C65-A3709CFACC08}" type="parTrans" cxnId="{72EADE97-6927-40F5-886D-70323890FD43}">
      <dgm:prSet/>
      <dgm:spPr/>
      <dgm:t>
        <a:bodyPr/>
        <a:lstStyle/>
        <a:p>
          <a:endParaRPr lang="en-US"/>
        </a:p>
      </dgm:t>
    </dgm:pt>
    <dgm:pt modelId="{F6F6FDB5-5EA5-42F5-A118-030C26093984}" type="sibTrans" cxnId="{72EADE97-6927-40F5-886D-70323890FD43}">
      <dgm:prSet/>
      <dgm:spPr/>
      <dgm:t>
        <a:bodyPr/>
        <a:lstStyle/>
        <a:p>
          <a:endParaRPr lang="en-US"/>
        </a:p>
      </dgm:t>
    </dgm:pt>
    <dgm:pt modelId="{C2B7E9CC-99EF-413F-8E41-AE01B6B77C0B}">
      <dgm:prSet/>
      <dgm:spPr/>
      <dgm:t>
        <a:bodyPr/>
        <a:lstStyle/>
        <a:p>
          <a:r>
            <a:rPr lang="en-CA" b="1" dirty="0"/>
            <a:t>Document Overview:</a:t>
          </a:r>
          <a:br>
            <a:rPr lang="en-CA" b="1" dirty="0"/>
          </a:br>
          <a:r>
            <a:rPr lang="en-CA" dirty="0"/>
            <a:t>A comprehensive guide to the design and implementation of FWRP, including solution architecture, technologies, UML diagrams, database models, and deployment models.</a:t>
          </a:r>
          <a:endParaRPr lang="en-US" dirty="0"/>
        </a:p>
      </dgm:t>
    </dgm:pt>
    <dgm:pt modelId="{238EA758-E00E-4CF8-B7F6-13CE1D487B90}" type="parTrans" cxnId="{4B4BEC0E-F58E-4C28-9D2D-27B0727FA2AD}">
      <dgm:prSet/>
      <dgm:spPr/>
      <dgm:t>
        <a:bodyPr/>
        <a:lstStyle/>
        <a:p>
          <a:endParaRPr lang="en-US"/>
        </a:p>
      </dgm:t>
    </dgm:pt>
    <dgm:pt modelId="{CEBFFF32-ED9B-4E77-B96F-868F2844C3E2}" type="sibTrans" cxnId="{4B4BEC0E-F58E-4C28-9D2D-27B0727FA2AD}">
      <dgm:prSet/>
      <dgm:spPr/>
      <dgm:t>
        <a:bodyPr/>
        <a:lstStyle/>
        <a:p>
          <a:endParaRPr lang="en-US"/>
        </a:p>
      </dgm:t>
    </dgm:pt>
    <dgm:pt modelId="{C0AA338F-70A5-454B-908C-898E91542B44}" type="pres">
      <dgm:prSet presAssocID="{A001F72C-D807-429C-B475-626CAA1978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239497-C8AC-49F0-8858-32D8FE6E1F3E}" type="pres">
      <dgm:prSet presAssocID="{DD43CDF3-3499-4800-9C9D-AD1ADDFC7722}" presName="hierRoot1" presStyleCnt="0"/>
      <dgm:spPr/>
    </dgm:pt>
    <dgm:pt modelId="{2659AAFC-0F97-4213-9057-611497F712D5}" type="pres">
      <dgm:prSet presAssocID="{DD43CDF3-3499-4800-9C9D-AD1ADDFC7722}" presName="composite" presStyleCnt="0"/>
      <dgm:spPr/>
    </dgm:pt>
    <dgm:pt modelId="{E17C748C-C102-4153-818B-83E2789E51C8}" type="pres">
      <dgm:prSet presAssocID="{DD43CDF3-3499-4800-9C9D-AD1ADDFC7722}" presName="background" presStyleLbl="node0" presStyleIdx="0" presStyleCnt="2"/>
      <dgm:spPr/>
    </dgm:pt>
    <dgm:pt modelId="{96E9618E-F468-43A8-89A4-0746471CC932}" type="pres">
      <dgm:prSet presAssocID="{DD43CDF3-3499-4800-9C9D-AD1ADDFC7722}" presName="text" presStyleLbl="fgAcc0" presStyleIdx="0" presStyleCnt="2">
        <dgm:presLayoutVars>
          <dgm:chPref val="3"/>
        </dgm:presLayoutVars>
      </dgm:prSet>
      <dgm:spPr/>
    </dgm:pt>
    <dgm:pt modelId="{B2987F01-771F-47E5-A473-4BB765971CF7}" type="pres">
      <dgm:prSet presAssocID="{DD43CDF3-3499-4800-9C9D-AD1ADDFC7722}" presName="hierChild2" presStyleCnt="0"/>
      <dgm:spPr/>
    </dgm:pt>
    <dgm:pt modelId="{EE3823EB-2D06-4095-B43F-569758845836}" type="pres">
      <dgm:prSet presAssocID="{C2B7E9CC-99EF-413F-8E41-AE01B6B77C0B}" presName="hierRoot1" presStyleCnt="0"/>
      <dgm:spPr/>
    </dgm:pt>
    <dgm:pt modelId="{0339D641-AEB3-4968-AE39-D989AF31A317}" type="pres">
      <dgm:prSet presAssocID="{C2B7E9CC-99EF-413F-8E41-AE01B6B77C0B}" presName="composite" presStyleCnt="0"/>
      <dgm:spPr/>
    </dgm:pt>
    <dgm:pt modelId="{9A960236-8A0B-4FCC-A1DE-35F990831FE1}" type="pres">
      <dgm:prSet presAssocID="{C2B7E9CC-99EF-413F-8E41-AE01B6B77C0B}" presName="background" presStyleLbl="node0" presStyleIdx="1" presStyleCnt="2"/>
      <dgm:spPr/>
    </dgm:pt>
    <dgm:pt modelId="{715E2F29-2E9E-4F59-80A8-994EDE261137}" type="pres">
      <dgm:prSet presAssocID="{C2B7E9CC-99EF-413F-8E41-AE01B6B77C0B}" presName="text" presStyleLbl="fgAcc0" presStyleIdx="1" presStyleCnt="2">
        <dgm:presLayoutVars>
          <dgm:chPref val="3"/>
        </dgm:presLayoutVars>
      </dgm:prSet>
      <dgm:spPr/>
    </dgm:pt>
    <dgm:pt modelId="{D4476A7F-47CB-4544-BFDE-19A52AEE334B}" type="pres">
      <dgm:prSet presAssocID="{C2B7E9CC-99EF-413F-8E41-AE01B6B77C0B}" presName="hierChild2" presStyleCnt="0"/>
      <dgm:spPr/>
    </dgm:pt>
  </dgm:ptLst>
  <dgm:cxnLst>
    <dgm:cxn modelId="{4B4BEC0E-F58E-4C28-9D2D-27B0727FA2AD}" srcId="{A001F72C-D807-429C-B475-626CAA1978A5}" destId="{C2B7E9CC-99EF-413F-8E41-AE01B6B77C0B}" srcOrd="1" destOrd="0" parTransId="{238EA758-E00E-4CF8-B7F6-13CE1D487B90}" sibTransId="{CEBFFF32-ED9B-4E77-B96F-868F2844C3E2}"/>
    <dgm:cxn modelId="{0A22B424-3FC0-4CFC-AC33-A72121EFAD11}" type="presOf" srcId="{A001F72C-D807-429C-B475-626CAA1978A5}" destId="{C0AA338F-70A5-454B-908C-898E91542B44}" srcOrd="0" destOrd="0" presId="urn:microsoft.com/office/officeart/2005/8/layout/hierarchy1"/>
    <dgm:cxn modelId="{F93D5460-D8A6-4F1D-8670-0192399C5177}" type="presOf" srcId="{C2B7E9CC-99EF-413F-8E41-AE01B6B77C0B}" destId="{715E2F29-2E9E-4F59-80A8-994EDE261137}" srcOrd="0" destOrd="0" presId="urn:microsoft.com/office/officeart/2005/8/layout/hierarchy1"/>
    <dgm:cxn modelId="{05D2356D-F74B-4C35-9F6E-7C2ADD07E1E9}" type="presOf" srcId="{DD43CDF3-3499-4800-9C9D-AD1ADDFC7722}" destId="{96E9618E-F468-43A8-89A4-0746471CC932}" srcOrd="0" destOrd="0" presId="urn:microsoft.com/office/officeart/2005/8/layout/hierarchy1"/>
    <dgm:cxn modelId="{72EADE97-6927-40F5-886D-70323890FD43}" srcId="{A001F72C-D807-429C-B475-626CAA1978A5}" destId="{DD43CDF3-3499-4800-9C9D-AD1ADDFC7722}" srcOrd="0" destOrd="0" parTransId="{AAD9AC45-79A8-4BA4-8C65-A3709CFACC08}" sibTransId="{F6F6FDB5-5EA5-42F5-A118-030C26093984}"/>
    <dgm:cxn modelId="{C990B993-6EF5-47FD-AF94-F9554BC4243F}" type="presParOf" srcId="{C0AA338F-70A5-454B-908C-898E91542B44}" destId="{68239497-C8AC-49F0-8858-32D8FE6E1F3E}" srcOrd="0" destOrd="0" presId="urn:microsoft.com/office/officeart/2005/8/layout/hierarchy1"/>
    <dgm:cxn modelId="{EAE936B8-D97D-4E71-A4B3-C73704F1B9AD}" type="presParOf" srcId="{68239497-C8AC-49F0-8858-32D8FE6E1F3E}" destId="{2659AAFC-0F97-4213-9057-611497F712D5}" srcOrd="0" destOrd="0" presId="urn:microsoft.com/office/officeart/2005/8/layout/hierarchy1"/>
    <dgm:cxn modelId="{8AC6E3DA-A219-46F5-85F6-08D498BEE4B8}" type="presParOf" srcId="{2659AAFC-0F97-4213-9057-611497F712D5}" destId="{E17C748C-C102-4153-818B-83E2789E51C8}" srcOrd="0" destOrd="0" presId="urn:microsoft.com/office/officeart/2005/8/layout/hierarchy1"/>
    <dgm:cxn modelId="{E60B9A8D-E8AC-4EA3-BC75-4C6D1CF1DAA2}" type="presParOf" srcId="{2659AAFC-0F97-4213-9057-611497F712D5}" destId="{96E9618E-F468-43A8-89A4-0746471CC932}" srcOrd="1" destOrd="0" presId="urn:microsoft.com/office/officeart/2005/8/layout/hierarchy1"/>
    <dgm:cxn modelId="{9B6B6400-BAAC-405F-A5F6-4A03ED84078C}" type="presParOf" srcId="{68239497-C8AC-49F0-8858-32D8FE6E1F3E}" destId="{B2987F01-771F-47E5-A473-4BB765971CF7}" srcOrd="1" destOrd="0" presId="urn:microsoft.com/office/officeart/2005/8/layout/hierarchy1"/>
    <dgm:cxn modelId="{798A3809-7C48-4EBC-8A45-D9E208D95CFA}" type="presParOf" srcId="{C0AA338F-70A5-454B-908C-898E91542B44}" destId="{EE3823EB-2D06-4095-B43F-569758845836}" srcOrd="1" destOrd="0" presId="urn:microsoft.com/office/officeart/2005/8/layout/hierarchy1"/>
    <dgm:cxn modelId="{8A807A52-95CE-4CC7-9236-62B750900412}" type="presParOf" srcId="{EE3823EB-2D06-4095-B43F-569758845836}" destId="{0339D641-AEB3-4968-AE39-D989AF31A317}" srcOrd="0" destOrd="0" presId="urn:microsoft.com/office/officeart/2005/8/layout/hierarchy1"/>
    <dgm:cxn modelId="{D37B4410-C7A7-40C3-9959-379C65053B43}" type="presParOf" srcId="{0339D641-AEB3-4968-AE39-D989AF31A317}" destId="{9A960236-8A0B-4FCC-A1DE-35F990831FE1}" srcOrd="0" destOrd="0" presId="urn:microsoft.com/office/officeart/2005/8/layout/hierarchy1"/>
    <dgm:cxn modelId="{68274E98-2E31-47EA-8A60-43494ACB379F}" type="presParOf" srcId="{0339D641-AEB3-4968-AE39-D989AF31A317}" destId="{715E2F29-2E9E-4F59-80A8-994EDE261137}" srcOrd="1" destOrd="0" presId="urn:microsoft.com/office/officeart/2005/8/layout/hierarchy1"/>
    <dgm:cxn modelId="{676D5006-04F5-4483-8725-B8C356CC1E54}" type="presParOf" srcId="{EE3823EB-2D06-4095-B43F-569758845836}" destId="{D4476A7F-47CB-4544-BFDE-19A52AEE33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29CBCF-7D4C-43F4-95B9-41A8050B9A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E2C1A0-4954-4E78-ADE0-FB889147EB11}">
      <dgm:prSet/>
      <dgm:spPr/>
      <dgm:t>
        <a:bodyPr/>
        <a:lstStyle/>
        <a:p>
          <a:r>
            <a:rPr lang="en-CA" b="1" dirty="0"/>
            <a:t>Yanni Ye: </a:t>
          </a:r>
          <a:r>
            <a:rPr lang="en-CA" dirty="0"/>
            <a:t>Overall code implementation; high-level document writing</a:t>
          </a:r>
          <a:endParaRPr lang="en-US" dirty="0"/>
        </a:p>
      </dgm:t>
    </dgm:pt>
    <dgm:pt modelId="{D9523834-3910-470E-804E-0CBCF5ACFBC2}" type="parTrans" cxnId="{B45BC4BE-7759-430D-B0BC-3A778E2C4EAE}">
      <dgm:prSet/>
      <dgm:spPr/>
      <dgm:t>
        <a:bodyPr/>
        <a:lstStyle/>
        <a:p>
          <a:endParaRPr lang="en-US"/>
        </a:p>
      </dgm:t>
    </dgm:pt>
    <dgm:pt modelId="{E19ED26F-D11F-4539-B47F-3F8405E5D288}" type="sibTrans" cxnId="{B45BC4BE-7759-430D-B0BC-3A778E2C4EAE}">
      <dgm:prSet/>
      <dgm:spPr/>
      <dgm:t>
        <a:bodyPr/>
        <a:lstStyle/>
        <a:p>
          <a:endParaRPr lang="en-US"/>
        </a:p>
      </dgm:t>
    </dgm:pt>
    <dgm:pt modelId="{EF0B2A0E-C6E0-46E9-9DB8-9B2CC3FC6E32}">
      <dgm:prSet/>
      <dgm:spPr/>
      <dgm:t>
        <a:bodyPr/>
        <a:lstStyle/>
        <a:p>
          <a:r>
            <a:rPr lang="en-CA" b="1"/>
            <a:t>Haoran Zu: </a:t>
          </a:r>
          <a:r>
            <a:rPr lang="en-CA"/>
            <a:t>Front-end design, code integration, project management</a:t>
          </a:r>
          <a:endParaRPr lang="en-US"/>
        </a:p>
      </dgm:t>
    </dgm:pt>
    <dgm:pt modelId="{24EA88AB-A56E-4539-A212-D601EFEE1D82}" type="parTrans" cxnId="{9DB35D12-8411-4620-B273-3CAEF8BDC6C8}">
      <dgm:prSet/>
      <dgm:spPr/>
      <dgm:t>
        <a:bodyPr/>
        <a:lstStyle/>
        <a:p>
          <a:endParaRPr lang="en-US"/>
        </a:p>
      </dgm:t>
    </dgm:pt>
    <dgm:pt modelId="{0504324E-7690-41AC-853C-73FE10BF74BD}" type="sibTrans" cxnId="{9DB35D12-8411-4620-B273-3CAEF8BDC6C8}">
      <dgm:prSet/>
      <dgm:spPr/>
      <dgm:t>
        <a:bodyPr/>
        <a:lstStyle/>
        <a:p>
          <a:endParaRPr lang="en-US"/>
        </a:p>
      </dgm:t>
    </dgm:pt>
    <dgm:pt modelId="{48FBA75B-D84F-4779-AD2A-5C4527594E65}">
      <dgm:prSet/>
      <dgm:spPr/>
      <dgm:t>
        <a:bodyPr/>
        <a:lstStyle/>
        <a:p>
          <a:r>
            <a:rPr lang="en-CA" b="1"/>
            <a:t>Lishu Yuan: </a:t>
          </a:r>
          <a:r>
            <a:rPr lang="en-CA"/>
            <a:t>Database design, front-end design, implementation of subscription and alert features, assisted with code implementation</a:t>
          </a:r>
          <a:endParaRPr lang="en-US"/>
        </a:p>
      </dgm:t>
    </dgm:pt>
    <dgm:pt modelId="{6D3AD92C-84C3-447F-AF11-363383853E47}" type="parTrans" cxnId="{F1A9F6C8-98CF-4EB4-9FE1-F1F5AF6434A6}">
      <dgm:prSet/>
      <dgm:spPr/>
      <dgm:t>
        <a:bodyPr/>
        <a:lstStyle/>
        <a:p>
          <a:endParaRPr lang="en-US"/>
        </a:p>
      </dgm:t>
    </dgm:pt>
    <dgm:pt modelId="{0415E612-7E79-42CA-84F2-A1964D14BD35}" type="sibTrans" cxnId="{F1A9F6C8-98CF-4EB4-9FE1-F1F5AF6434A6}">
      <dgm:prSet/>
      <dgm:spPr/>
      <dgm:t>
        <a:bodyPr/>
        <a:lstStyle/>
        <a:p>
          <a:endParaRPr lang="en-US"/>
        </a:p>
      </dgm:t>
    </dgm:pt>
    <dgm:pt modelId="{0C0C31EA-0F99-4280-B28F-EC41C0EAD0B7}">
      <dgm:prSet/>
      <dgm:spPr/>
      <dgm:t>
        <a:bodyPr/>
        <a:lstStyle/>
        <a:p>
          <a:r>
            <a:rPr lang="en-CA" b="1"/>
            <a:t>Yuan Tang: </a:t>
          </a:r>
          <a:r>
            <a:rPr lang="en-CA"/>
            <a:t>High-level UML diagram design, assisted with food item-related code implementation, wrote Javadoc</a:t>
          </a:r>
          <a:endParaRPr lang="en-US"/>
        </a:p>
      </dgm:t>
    </dgm:pt>
    <dgm:pt modelId="{5837C6C6-3534-48EB-80A0-86526AA9A304}" type="parTrans" cxnId="{9C008F39-163A-4501-AEA7-B0E66F23ADA2}">
      <dgm:prSet/>
      <dgm:spPr/>
      <dgm:t>
        <a:bodyPr/>
        <a:lstStyle/>
        <a:p>
          <a:endParaRPr lang="en-US"/>
        </a:p>
      </dgm:t>
    </dgm:pt>
    <dgm:pt modelId="{795AD0C7-C294-4064-9A88-09857BAA5F6A}" type="sibTrans" cxnId="{9C008F39-163A-4501-AEA7-B0E66F23ADA2}">
      <dgm:prSet/>
      <dgm:spPr/>
      <dgm:t>
        <a:bodyPr/>
        <a:lstStyle/>
        <a:p>
          <a:endParaRPr lang="en-US"/>
        </a:p>
      </dgm:t>
    </dgm:pt>
    <dgm:pt modelId="{DCACA349-9EEC-4E64-8AFD-988051A6F626}">
      <dgm:prSet/>
      <dgm:spPr/>
      <dgm:t>
        <a:bodyPr/>
        <a:lstStyle/>
        <a:p>
          <a:r>
            <a:rPr lang="en-CA" b="1"/>
            <a:t>Collaboration Method: </a:t>
          </a:r>
          <a:endParaRPr lang="en-US"/>
        </a:p>
      </dgm:t>
    </dgm:pt>
    <dgm:pt modelId="{8F5EA2CF-7C90-4548-86DE-A518CCEF997F}" type="parTrans" cxnId="{C3B6A9F1-781D-40A2-84DC-3E96B6C2FA8E}">
      <dgm:prSet/>
      <dgm:spPr/>
      <dgm:t>
        <a:bodyPr/>
        <a:lstStyle/>
        <a:p>
          <a:endParaRPr lang="en-US"/>
        </a:p>
      </dgm:t>
    </dgm:pt>
    <dgm:pt modelId="{913857BB-2AAC-48BD-82F7-34F9F9E169A1}" type="sibTrans" cxnId="{C3B6A9F1-781D-40A2-84DC-3E96B6C2FA8E}">
      <dgm:prSet/>
      <dgm:spPr/>
      <dgm:t>
        <a:bodyPr/>
        <a:lstStyle/>
        <a:p>
          <a:endParaRPr lang="en-US"/>
        </a:p>
      </dgm:t>
    </dgm:pt>
    <dgm:pt modelId="{EEA059D7-52B0-4881-8798-C15F9C88B886}">
      <dgm:prSet/>
      <dgm:spPr/>
      <dgm:t>
        <a:bodyPr/>
        <a:lstStyle/>
        <a:p>
          <a:r>
            <a:rPr lang="en-CA"/>
            <a:t>Met four times a week. Progressed the project through various methods such as task division, modular writing, and relay writing. Used GitHub for code uploading and merging.</a:t>
          </a:r>
          <a:endParaRPr lang="en-US"/>
        </a:p>
      </dgm:t>
    </dgm:pt>
    <dgm:pt modelId="{D8DB18B7-5A06-4A53-BE41-2058AFE6A1E7}" type="parTrans" cxnId="{A03DA282-4ADF-429D-8730-7C653BE4723B}">
      <dgm:prSet/>
      <dgm:spPr/>
      <dgm:t>
        <a:bodyPr/>
        <a:lstStyle/>
        <a:p>
          <a:endParaRPr lang="en-US"/>
        </a:p>
      </dgm:t>
    </dgm:pt>
    <dgm:pt modelId="{3C7508D4-323C-4FBD-8283-A5F6CEC98A4A}" type="sibTrans" cxnId="{A03DA282-4ADF-429D-8730-7C653BE4723B}">
      <dgm:prSet/>
      <dgm:spPr/>
      <dgm:t>
        <a:bodyPr/>
        <a:lstStyle/>
        <a:p>
          <a:endParaRPr lang="en-US"/>
        </a:p>
      </dgm:t>
    </dgm:pt>
    <dgm:pt modelId="{743B7CE2-BD38-4285-BDD2-98F94D959430}" type="pres">
      <dgm:prSet presAssocID="{F829CBCF-7D4C-43F4-95B9-41A8050B9A77}" presName="root" presStyleCnt="0">
        <dgm:presLayoutVars>
          <dgm:dir/>
          <dgm:resizeHandles val="exact"/>
        </dgm:presLayoutVars>
      </dgm:prSet>
      <dgm:spPr/>
    </dgm:pt>
    <dgm:pt modelId="{E12B5685-3418-45FC-98AD-4B0C42BEEBB0}" type="pres">
      <dgm:prSet presAssocID="{4CE2C1A0-4954-4E78-ADE0-FB889147EB11}" presName="compNode" presStyleCnt="0"/>
      <dgm:spPr/>
    </dgm:pt>
    <dgm:pt modelId="{645AC685-C80A-44EB-9EBD-F0546C858F49}" type="pres">
      <dgm:prSet presAssocID="{4CE2C1A0-4954-4E78-ADE0-FB889147EB11}" presName="bgRect" presStyleLbl="bgShp" presStyleIdx="0" presStyleCnt="5"/>
      <dgm:spPr/>
    </dgm:pt>
    <dgm:pt modelId="{F0007BDF-DB76-4F07-825A-F751061925FF}" type="pres">
      <dgm:prSet presAssocID="{4CE2C1A0-4954-4E78-ADE0-FB889147EB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BC06300-59A9-4BD1-BD9D-590E6CA338BE}" type="pres">
      <dgm:prSet presAssocID="{4CE2C1A0-4954-4E78-ADE0-FB889147EB11}" presName="spaceRect" presStyleCnt="0"/>
      <dgm:spPr/>
    </dgm:pt>
    <dgm:pt modelId="{D5181999-588D-44C4-8AB9-FCC498F80D13}" type="pres">
      <dgm:prSet presAssocID="{4CE2C1A0-4954-4E78-ADE0-FB889147EB11}" presName="parTx" presStyleLbl="revTx" presStyleIdx="0" presStyleCnt="6">
        <dgm:presLayoutVars>
          <dgm:chMax val="0"/>
          <dgm:chPref val="0"/>
        </dgm:presLayoutVars>
      </dgm:prSet>
      <dgm:spPr/>
    </dgm:pt>
    <dgm:pt modelId="{94494A89-2305-4DB7-8DE2-AD5F1B2B516C}" type="pres">
      <dgm:prSet presAssocID="{E19ED26F-D11F-4539-B47F-3F8405E5D288}" presName="sibTrans" presStyleCnt="0"/>
      <dgm:spPr/>
    </dgm:pt>
    <dgm:pt modelId="{C9E3D69F-9D52-4124-AEBC-F294FE444219}" type="pres">
      <dgm:prSet presAssocID="{EF0B2A0E-C6E0-46E9-9DB8-9B2CC3FC6E32}" presName="compNode" presStyleCnt="0"/>
      <dgm:spPr/>
    </dgm:pt>
    <dgm:pt modelId="{EB66A731-4BF1-4A29-9F30-FDA187816E47}" type="pres">
      <dgm:prSet presAssocID="{EF0B2A0E-C6E0-46E9-9DB8-9B2CC3FC6E32}" presName="bgRect" presStyleLbl="bgShp" presStyleIdx="1" presStyleCnt="5"/>
      <dgm:spPr/>
    </dgm:pt>
    <dgm:pt modelId="{977E8BDF-31A5-4158-9747-46BA0262A461}" type="pres">
      <dgm:prSet presAssocID="{EF0B2A0E-C6E0-46E9-9DB8-9B2CC3FC6E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BAAEE92-117C-4750-A32B-BA6E9D04AD5E}" type="pres">
      <dgm:prSet presAssocID="{EF0B2A0E-C6E0-46E9-9DB8-9B2CC3FC6E32}" presName="spaceRect" presStyleCnt="0"/>
      <dgm:spPr/>
    </dgm:pt>
    <dgm:pt modelId="{FD8ED5A3-1159-493F-B1A1-4ADA58C9EA57}" type="pres">
      <dgm:prSet presAssocID="{EF0B2A0E-C6E0-46E9-9DB8-9B2CC3FC6E32}" presName="parTx" presStyleLbl="revTx" presStyleIdx="1" presStyleCnt="6">
        <dgm:presLayoutVars>
          <dgm:chMax val="0"/>
          <dgm:chPref val="0"/>
        </dgm:presLayoutVars>
      </dgm:prSet>
      <dgm:spPr/>
    </dgm:pt>
    <dgm:pt modelId="{104DE9E4-D4F8-4EF0-B537-520274FFE6F3}" type="pres">
      <dgm:prSet presAssocID="{0504324E-7690-41AC-853C-73FE10BF74BD}" presName="sibTrans" presStyleCnt="0"/>
      <dgm:spPr/>
    </dgm:pt>
    <dgm:pt modelId="{723E55A3-3588-4E57-A193-945BF01E31A7}" type="pres">
      <dgm:prSet presAssocID="{48FBA75B-D84F-4779-AD2A-5C4527594E65}" presName="compNode" presStyleCnt="0"/>
      <dgm:spPr/>
    </dgm:pt>
    <dgm:pt modelId="{EE8C5EE2-C1BF-41C0-99D1-0185A321E5FC}" type="pres">
      <dgm:prSet presAssocID="{48FBA75B-D84F-4779-AD2A-5C4527594E65}" presName="bgRect" presStyleLbl="bgShp" presStyleIdx="2" presStyleCnt="5"/>
      <dgm:spPr/>
    </dgm:pt>
    <dgm:pt modelId="{A5A67BDE-00A1-4AC1-AEE2-F46C4C95B917}" type="pres">
      <dgm:prSet presAssocID="{48FBA75B-D84F-4779-AD2A-5C4527594E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A811C5D-4AD8-4349-8C29-5208389F6603}" type="pres">
      <dgm:prSet presAssocID="{48FBA75B-D84F-4779-AD2A-5C4527594E65}" presName="spaceRect" presStyleCnt="0"/>
      <dgm:spPr/>
    </dgm:pt>
    <dgm:pt modelId="{3737BA85-27C8-4F33-8C14-65FEBCB9FFA9}" type="pres">
      <dgm:prSet presAssocID="{48FBA75B-D84F-4779-AD2A-5C4527594E65}" presName="parTx" presStyleLbl="revTx" presStyleIdx="2" presStyleCnt="6">
        <dgm:presLayoutVars>
          <dgm:chMax val="0"/>
          <dgm:chPref val="0"/>
        </dgm:presLayoutVars>
      </dgm:prSet>
      <dgm:spPr/>
    </dgm:pt>
    <dgm:pt modelId="{BF98494D-0576-4B49-8619-9828F5F238CB}" type="pres">
      <dgm:prSet presAssocID="{0415E612-7E79-42CA-84F2-A1964D14BD35}" presName="sibTrans" presStyleCnt="0"/>
      <dgm:spPr/>
    </dgm:pt>
    <dgm:pt modelId="{EB04F838-AC0C-408F-A243-45E288AD80C5}" type="pres">
      <dgm:prSet presAssocID="{0C0C31EA-0F99-4280-B28F-EC41C0EAD0B7}" presName="compNode" presStyleCnt="0"/>
      <dgm:spPr/>
    </dgm:pt>
    <dgm:pt modelId="{A7AA010D-AB9C-4861-A107-67EE4C501A38}" type="pres">
      <dgm:prSet presAssocID="{0C0C31EA-0F99-4280-B28F-EC41C0EAD0B7}" presName="bgRect" presStyleLbl="bgShp" presStyleIdx="3" presStyleCnt="5"/>
      <dgm:spPr/>
    </dgm:pt>
    <dgm:pt modelId="{9C6FE7B9-E668-4A65-AD22-D2D163F586B0}" type="pres">
      <dgm:prSet presAssocID="{0C0C31EA-0F99-4280-B28F-EC41C0EAD0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8C02F6E-6CE9-48F4-9F15-820E8D449A96}" type="pres">
      <dgm:prSet presAssocID="{0C0C31EA-0F99-4280-B28F-EC41C0EAD0B7}" presName="spaceRect" presStyleCnt="0"/>
      <dgm:spPr/>
    </dgm:pt>
    <dgm:pt modelId="{FF257FEC-8073-423E-9F30-79E1BBAD1229}" type="pres">
      <dgm:prSet presAssocID="{0C0C31EA-0F99-4280-B28F-EC41C0EAD0B7}" presName="parTx" presStyleLbl="revTx" presStyleIdx="3" presStyleCnt="6">
        <dgm:presLayoutVars>
          <dgm:chMax val="0"/>
          <dgm:chPref val="0"/>
        </dgm:presLayoutVars>
      </dgm:prSet>
      <dgm:spPr/>
    </dgm:pt>
    <dgm:pt modelId="{DCB0A3F7-BCD3-49FC-B551-D271D784D9CE}" type="pres">
      <dgm:prSet presAssocID="{795AD0C7-C294-4064-9A88-09857BAA5F6A}" presName="sibTrans" presStyleCnt="0"/>
      <dgm:spPr/>
    </dgm:pt>
    <dgm:pt modelId="{10A17571-669D-42EF-A5D4-F868CEDF28BD}" type="pres">
      <dgm:prSet presAssocID="{DCACA349-9EEC-4E64-8AFD-988051A6F626}" presName="compNode" presStyleCnt="0"/>
      <dgm:spPr/>
    </dgm:pt>
    <dgm:pt modelId="{6D1B8DAA-7D3B-4AB3-8D29-6FA0623517DC}" type="pres">
      <dgm:prSet presAssocID="{DCACA349-9EEC-4E64-8AFD-988051A6F626}" presName="bgRect" presStyleLbl="bgShp" presStyleIdx="4" presStyleCnt="5"/>
      <dgm:spPr/>
    </dgm:pt>
    <dgm:pt modelId="{F2675FFC-D37A-4EAD-AAED-E034657681B4}" type="pres">
      <dgm:prSet presAssocID="{DCACA349-9EEC-4E64-8AFD-988051A6F6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ackboard"/>
        </a:ext>
      </dgm:extLst>
    </dgm:pt>
    <dgm:pt modelId="{0BC7A8BF-1BEB-4F51-8BE3-EEA32D6F394F}" type="pres">
      <dgm:prSet presAssocID="{DCACA349-9EEC-4E64-8AFD-988051A6F626}" presName="spaceRect" presStyleCnt="0"/>
      <dgm:spPr/>
    </dgm:pt>
    <dgm:pt modelId="{93BE87C4-B5B2-4D7B-B2D7-B337EDA0A262}" type="pres">
      <dgm:prSet presAssocID="{DCACA349-9EEC-4E64-8AFD-988051A6F626}" presName="parTx" presStyleLbl="revTx" presStyleIdx="4" presStyleCnt="6">
        <dgm:presLayoutVars>
          <dgm:chMax val="0"/>
          <dgm:chPref val="0"/>
        </dgm:presLayoutVars>
      </dgm:prSet>
      <dgm:spPr/>
    </dgm:pt>
    <dgm:pt modelId="{935F03E8-81B9-4E37-A43D-EBD6C55CFD1E}" type="pres">
      <dgm:prSet presAssocID="{DCACA349-9EEC-4E64-8AFD-988051A6F626}" presName="desTx" presStyleLbl="revTx" presStyleIdx="5" presStyleCnt="6">
        <dgm:presLayoutVars/>
      </dgm:prSet>
      <dgm:spPr/>
    </dgm:pt>
  </dgm:ptLst>
  <dgm:cxnLst>
    <dgm:cxn modelId="{ED007F07-DCD0-4205-A93C-B65CE84793A9}" type="presOf" srcId="{F829CBCF-7D4C-43F4-95B9-41A8050B9A77}" destId="{743B7CE2-BD38-4285-BDD2-98F94D959430}" srcOrd="0" destOrd="0" presId="urn:microsoft.com/office/officeart/2018/2/layout/IconVerticalSolidList"/>
    <dgm:cxn modelId="{FAE74908-7895-4540-9C32-15D615FEED5D}" type="presOf" srcId="{DCACA349-9EEC-4E64-8AFD-988051A6F626}" destId="{93BE87C4-B5B2-4D7B-B2D7-B337EDA0A262}" srcOrd="0" destOrd="0" presId="urn:microsoft.com/office/officeart/2018/2/layout/IconVerticalSolidList"/>
    <dgm:cxn modelId="{9DB35D12-8411-4620-B273-3CAEF8BDC6C8}" srcId="{F829CBCF-7D4C-43F4-95B9-41A8050B9A77}" destId="{EF0B2A0E-C6E0-46E9-9DB8-9B2CC3FC6E32}" srcOrd="1" destOrd="0" parTransId="{24EA88AB-A56E-4539-A212-D601EFEE1D82}" sibTransId="{0504324E-7690-41AC-853C-73FE10BF74BD}"/>
    <dgm:cxn modelId="{9C008F39-163A-4501-AEA7-B0E66F23ADA2}" srcId="{F829CBCF-7D4C-43F4-95B9-41A8050B9A77}" destId="{0C0C31EA-0F99-4280-B28F-EC41C0EAD0B7}" srcOrd="3" destOrd="0" parTransId="{5837C6C6-3534-48EB-80A0-86526AA9A304}" sibTransId="{795AD0C7-C294-4064-9A88-09857BAA5F6A}"/>
    <dgm:cxn modelId="{A03DA282-4ADF-429D-8730-7C653BE4723B}" srcId="{DCACA349-9EEC-4E64-8AFD-988051A6F626}" destId="{EEA059D7-52B0-4881-8798-C15F9C88B886}" srcOrd="0" destOrd="0" parTransId="{D8DB18B7-5A06-4A53-BE41-2058AFE6A1E7}" sibTransId="{3C7508D4-323C-4FBD-8283-A5F6CEC98A4A}"/>
    <dgm:cxn modelId="{369F2C8C-F547-474C-99C9-E06D80C4495D}" type="presOf" srcId="{EEA059D7-52B0-4881-8798-C15F9C88B886}" destId="{935F03E8-81B9-4E37-A43D-EBD6C55CFD1E}" srcOrd="0" destOrd="0" presId="urn:microsoft.com/office/officeart/2018/2/layout/IconVerticalSolidList"/>
    <dgm:cxn modelId="{05A54D8E-FE57-4B38-9125-7E581B7839DC}" type="presOf" srcId="{EF0B2A0E-C6E0-46E9-9DB8-9B2CC3FC6E32}" destId="{FD8ED5A3-1159-493F-B1A1-4ADA58C9EA57}" srcOrd="0" destOrd="0" presId="urn:microsoft.com/office/officeart/2018/2/layout/IconVerticalSolidList"/>
    <dgm:cxn modelId="{4B9EC39E-CB17-4674-8490-5B6A469359C3}" type="presOf" srcId="{4CE2C1A0-4954-4E78-ADE0-FB889147EB11}" destId="{D5181999-588D-44C4-8AB9-FCC498F80D13}" srcOrd="0" destOrd="0" presId="urn:microsoft.com/office/officeart/2018/2/layout/IconVerticalSolidList"/>
    <dgm:cxn modelId="{B45BC4BE-7759-430D-B0BC-3A778E2C4EAE}" srcId="{F829CBCF-7D4C-43F4-95B9-41A8050B9A77}" destId="{4CE2C1A0-4954-4E78-ADE0-FB889147EB11}" srcOrd="0" destOrd="0" parTransId="{D9523834-3910-470E-804E-0CBCF5ACFBC2}" sibTransId="{E19ED26F-D11F-4539-B47F-3F8405E5D288}"/>
    <dgm:cxn modelId="{F1A9F6C8-98CF-4EB4-9FE1-F1F5AF6434A6}" srcId="{F829CBCF-7D4C-43F4-95B9-41A8050B9A77}" destId="{48FBA75B-D84F-4779-AD2A-5C4527594E65}" srcOrd="2" destOrd="0" parTransId="{6D3AD92C-84C3-447F-AF11-363383853E47}" sibTransId="{0415E612-7E79-42CA-84F2-A1964D14BD35}"/>
    <dgm:cxn modelId="{C4B69BE2-E627-4C46-8E97-37658E6A1105}" type="presOf" srcId="{48FBA75B-D84F-4779-AD2A-5C4527594E65}" destId="{3737BA85-27C8-4F33-8C14-65FEBCB9FFA9}" srcOrd="0" destOrd="0" presId="urn:microsoft.com/office/officeart/2018/2/layout/IconVerticalSolidList"/>
    <dgm:cxn modelId="{95E0E9E6-F957-4A82-860F-CF23836B3D34}" type="presOf" srcId="{0C0C31EA-0F99-4280-B28F-EC41C0EAD0B7}" destId="{FF257FEC-8073-423E-9F30-79E1BBAD1229}" srcOrd="0" destOrd="0" presId="urn:microsoft.com/office/officeart/2018/2/layout/IconVerticalSolidList"/>
    <dgm:cxn modelId="{C3B6A9F1-781D-40A2-84DC-3E96B6C2FA8E}" srcId="{F829CBCF-7D4C-43F4-95B9-41A8050B9A77}" destId="{DCACA349-9EEC-4E64-8AFD-988051A6F626}" srcOrd="4" destOrd="0" parTransId="{8F5EA2CF-7C90-4548-86DE-A518CCEF997F}" sibTransId="{913857BB-2AAC-48BD-82F7-34F9F9E169A1}"/>
    <dgm:cxn modelId="{449F4E3F-E743-4632-A9EC-A0B2DD4F47A9}" type="presParOf" srcId="{743B7CE2-BD38-4285-BDD2-98F94D959430}" destId="{E12B5685-3418-45FC-98AD-4B0C42BEEBB0}" srcOrd="0" destOrd="0" presId="urn:microsoft.com/office/officeart/2018/2/layout/IconVerticalSolidList"/>
    <dgm:cxn modelId="{96F37EE2-A73D-4D3A-882A-B9DB9564D96D}" type="presParOf" srcId="{E12B5685-3418-45FC-98AD-4B0C42BEEBB0}" destId="{645AC685-C80A-44EB-9EBD-F0546C858F49}" srcOrd="0" destOrd="0" presId="urn:microsoft.com/office/officeart/2018/2/layout/IconVerticalSolidList"/>
    <dgm:cxn modelId="{3EDA85C0-31E9-4BBA-BA0D-72718F1C1E4C}" type="presParOf" srcId="{E12B5685-3418-45FC-98AD-4B0C42BEEBB0}" destId="{F0007BDF-DB76-4F07-825A-F751061925FF}" srcOrd="1" destOrd="0" presId="urn:microsoft.com/office/officeart/2018/2/layout/IconVerticalSolidList"/>
    <dgm:cxn modelId="{E6DCD10D-73EC-4B09-8EC1-8D232112205D}" type="presParOf" srcId="{E12B5685-3418-45FC-98AD-4B0C42BEEBB0}" destId="{2BC06300-59A9-4BD1-BD9D-590E6CA338BE}" srcOrd="2" destOrd="0" presId="urn:microsoft.com/office/officeart/2018/2/layout/IconVerticalSolidList"/>
    <dgm:cxn modelId="{E5D82519-F0D4-41C2-8BE5-EBE2E1D9E962}" type="presParOf" srcId="{E12B5685-3418-45FC-98AD-4B0C42BEEBB0}" destId="{D5181999-588D-44C4-8AB9-FCC498F80D13}" srcOrd="3" destOrd="0" presId="urn:microsoft.com/office/officeart/2018/2/layout/IconVerticalSolidList"/>
    <dgm:cxn modelId="{4FE845AF-1A95-4677-8BD1-EA6188059D3C}" type="presParOf" srcId="{743B7CE2-BD38-4285-BDD2-98F94D959430}" destId="{94494A89-2305-4DB7-8DE2-AD5F1B2B516C}" srcOrd="1" destOrd="0" presId="urn:microsoft.com/office/officeart/2018/2/layout/IconVerticalSolidList"/>
    <dgm:cxn modelId="{CB37566C-B90C-4F8D-86F2-680EFE810147}" type="presParOf" srcId="{743B7CE2-BD38-4285-BDD2-98F94D959430}" destId="{C9E3D69F-9D52-4124-AEBC-F294FE444219}" srcOrd="2" destOrd="0" presId="urn:microsoft.com/office/officeart/2018/2/layout/IconVerticalSolidList"/>
    <dgm:cxn modelId="{E54C299C-C7B9-44EE-B5F3-F7AFB5208C91}" type="presParOf" srcId="{C9E3D69F-9D52-4124-AEBC-F294FE444219}" destId="{EB66A731-4BF1-4A29-9F30-FDA187816E47}" srcOrd="0" destOrd="0" presId="urn:microsoft.com/office/officeart/2018/2/layout/IconVerticalSolidList"/>
    <dgm:cxn modelId="{39D922A4-2AC0-410E-B659-843E87C6324C}" type="presParOf" srcId="{C9E3D69F-9D52-4124-AEBC-F294FE444219}" destId="{977E8BDF-31A5-4158-9747-46BA0262A461}" srcOrd="1" destOrd="0" presId="urn:microsoft.com/office/officeart/2018/2/layout/IconVerticalSolidList"/>
    <dgm:cxn modelId="{4B7EC2BF-22A9-45A5-ABE5-264B3DC328E5}" type="presParOf" srcId="{C9E3D69F-9D52-4124-AEBC-F294FE444219}" destId="{DBAAEE92-117C-4750-A32B-BA6E9D04AD5E}" srcOrd="2" destOrd="0" presId="urn:microsoft.com/office/officeart/2018/2/layout/IconVerticalSolidList"/>
    <dgm:cxn modelId="{AEF4545A-82D2-4802-8830-BFDFCE626636}" type="presParOf" srcId="{C9E3D69F-9D52-4124-AEBC-F294FE444219}" destId="{FD8ED5A3-1159-493F-B1A1-4ADA58C9EA57}" srcOrd="3" destOrd="0" presId="urn:microsoft.com/office/officeart/2018/2/layout/IconVerticalSolidList"/>
    <dgm:cxn modelId="{DD93B239-7AD0-4F00-AAF1-4330B903FC68}" type="presParOf" srcId="{743B7CE2-BD38-4285-BDD2-98F94D959430}" destId="{104DE9E4-D4F8-4EF0-B537-520274FFE6F3}" srcOrd="3" destOrd="0" presId="urn:microsoft.com/office/officeart/2018/2/layout/IconVerticalSolidList"/>
    <dgm:cxn modelId="{4F66FC37-190F-4886-8AB7-7AFFD5AB4102}" type="presParOf" srcId="{743B7CE2-BD38-4285-BDD2-98F94D959430}" destId="{723E55A3-3588-4E57-A193-945BF01E31A7}" srcOrd="4" destOrd="0" presId="urn:microsoft.com/office/officeart/2018/2/layout/IconVerticalSolidList"/>
    <dgm:cxn modelId="{5A8FAFA5-94F2-4F45-A6DB-B141E8207C85}" type="presParOf" srcId="{723E55A3-3588-4E57-A193-945BF01E31A7}" destId="{EE8C5EE2-C1BF-41C0-99D1-0185A321E5FC}" srcOrd="0" destOrd="0" presId="urn:microsoft.com/office/officeart/2018/2/layout/IconVerticalSolidList"/>
    <dgm:cxn modelId="{75D3B624-F292-413E-B187-ABD03E20CE59}" type="presParOf" srcId="{723E55A3-3588-4E57-A193-945BF01E31A7}" destId="{A5A67BDE-00A1-4AC1-AEE2-F46C4C95B917}" srcOrd="1" destOrd="0" presId="urn:microsoft.com/office/officeart/2018/2/layout/IconVerticalSolidList"/>
    <dgm:cxn modelId="{7B509436-330E-44FD-9E1E-86E5722EB134}" type="presParOf" srcId="{723E55A3-3588-4E57-A193-945BF01E31A7}" destId="{BA811C5D-4AD8-4349-8C29-5208389F6603}" srcOrd="2" destOrd="0" presId="urn:microsoft.com/office/officeart/2018/2/layout/IconVerticalSolidList"/>
    <dgm:cxn modelId="{235D2C2D-AB5D-4A59-89B4-B9B0BBB36267}" type="presParOf" srcId="{723E55A3-3588-4E57-A193-945BF01E31A7}" destId="{3737BA85-27C8-4F33-8C14-65FEBCB9FFA9}" srcOrd="3" destOrd="0" presId="urn:microsoft.com/office/officeart/2018/2/layout/IconVerticalSolidList"/>
    <dgm:cxn modelId="{455E58BC-2EEA-46E9-94E4-EF58E33D115B}" type="presParOf" srcId="{743B7CE2-BD38-4285-BDD2-98F94D959430}" destId="{BF98494D-0576-4B49-8619-9828F5F238CB}" srcOrd="5" destOrd="0" presId="urn:microsoft.com/office/officeart/2018/2/layout/IconVerticalSolidList"/>
    <dgm:cxn modelId="{478E70BF-7878-4E2A-8620-609207406960}" type="presParOf" srcId="{743B7CE2-BD38-4285-BDD2-98F94D959430}" destId="{EB04F838-AC0C-408F-A243-45E288AD80C5}" srcOrd="6" destOrd="0" presId="urn:microsoft.com/office/officeart/2018/2/layout/IconVerticalSolidList"/>
    <dgm:cxn modelId="{7BC7850B-D56C-4247-9D92-B9A0E894163D}" type="presParOf" srcId="{EB04F838-AC0C-408F-A243-45E288AD80C5}" destId="{A7AA010D-AB9C-4861-A107-67EE4C501A38}" srcOrd="0" destOrd="0" presId="urn:microsoft.com/office/officeart/2018/2/layout/IconVerticalSolidList"/>
    <dgm:cxn modelId="{0B21F1B3-8262-4995-8D80-C0F8FBB0B7F6}" type="presParOf" srcId="{EB04F838-AC0C-408F-A243-45E288AD80C5}" destId="{9C6FE7B9-E668-4A65-AD22-D2D163F586B0}" srcOrd="1" destOrd="0" presId="urn:microsoft.com/office/officeart/2018/2/layout/IconVerticalSolidList"/>
    <dgm:cxn modelId="{61E87895-3996-4A92-A038-81180B5AFB32}" type="presParOf" srcId="{EB04F838-AC0C-408F-A243-45E288AD80C5}" destId="{F8C02F6E-6CE9-48F4-9F15-820E8D449A96}" srcOrd="2" destOrd="0" presId="urn:microsoft.com/office/officeart/2018/2/layout/IconVerticalSolidList"/>
    <dgm:cxn modelId="{8C5CE061-C57C-46CB-81E7-90587A87B31A}" type="presParOf" srcId="{EB04F838-AC0C-408F-A243-45E288AD80C5}" destId="{FF257FEC-8073-423E-9F30-79E1BBAD1229}" srcOrd="3" destOrd="0" presId="urn:microsoft.com/office/officeart/2018/2/layout/IconVerticalSolidList"/>
    <dgm:cxn modelId="{7B14DF19-F05A-4764-B62E-11F92D0BAA8C}" type="presParOf" srcId="{743B7CE2-BD38-4285-BDD2-98F94D959430}" destId="{DCB0A3F7-BCD3-49FC-B551-D271D784D9CE}" srcOrd="7" destOrd="0" presId="urn:microsoft.com/office/officeart/2018/2/layout/IconVerticalSolidList"/>
    <dgm:cxn modelId="{711988FE-86BD-454C-ADED-150B3DA6662E}" type="presParOf" srcId="{743B7CE2-BD38-4285-BDD2-98F94D959430}" destId="{10A17571-669D-42EF-A5D4-F868CEDF28BD}" srcOrd="8" destOrd="0" presId="urn:microsoft.com/office/officeart/2018/2/layout/IconVerticalSolidList"/>
    <dgm:cxn modelId="{315955DE-BD2C-4ADB-80FC-7F2E7F5BBB45}" type="presParOf" srcId="{10A17571-669D-42EF-A5D4-F868CEDF28BD}" destId="{6D1B8DAA-7D3B-4AB3-8D29-6FA0623517DC}" srcOrd="0" destOrd="0" presId="urn:microsoft.com/office/officeart/2018/2/layout/IconVerticalSolidList"/>
    <dgm:cxn modelId="{B690BEA8-7133-430F-B497-F32C79C79A13}" type="presParOf" srcId="{10A17571-669D-42EF-A5D4-F868CEDF28BD}" destId="{F2675FFC-D37A-4EAD-AAED-E034657681B4}" srcOrd="1" destOrd="0" presId="urn:microsoft.com/office/officeart/2018/2/layout/IconVerticalSolidList"/>
    <dgm:cxn modelId="{8A8C7496-E0BC-434B-A7A1-EC661A0C5244}" type="presParOf" srcId="{10A17571-669D-42EF-A5D4-F868CEDF28BD}" destId="{0BC7A8BF-1BEB-4F51-8BE3-EEA32D6F394F}" srcOrd="2" destOrd="0" presId="urn:microsoft.com/office/officeart/2018/2/layout/IconVerticalSolidList"/>
    <dgm:cxn modelId="{DC267A7A-65AD-4AB2-95CE-6BDC415C281E}" type="presParOf" srcId="{10A17571-669D-42EF-A5D4-F868CEDF28BD}" destId="{93BE87C4-B5B2-4D7B-B2D7-B337EDA0A262}" srcOrd="3" destOrd="0" presId="urn:microsoft.com/office/officeart/2018/2/layout/IconVerticalSolidList"/>
    <dgm:cxn modelId="{F0AC0671-7A7A-481E-8EDD-8072FD6AA295}" type="presParOf" srcId="{10A17571-669D-42EF-A5D4-F868CEDF28BD}" destId="{935F03E8-81B9-4E37-A43D-EBD6C55CFD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9D785-6119-42B1-9A27-F338CCD9AB9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EC27308-C0EA-4160-A985-7B7A94F80F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How did you put everything together for your project?</a:t>
          </a:r>
          <a:endParaRPr lang="en-US"/>
        </a:p>
      </dgm:t>
    </dgm:pt>
    <dgm:pt modelId="{65573CC9-1468-44A9-A238-6609D7D471CC}" type="parTrans" cxnId="{D571ACE9-EB65-4B7A-94D5-542F019EA195}">
      <dgm:prSet/>
      <dgm:spPr/>
      <dgm:t>
        <a:bodyPr/>
        <a:lstStyle/>
        <a:p>
          <a:endParaRPr lang="en-US"/>
        </a:p>
      </dgm:t>
    </dgm:pt>
    <dgm:pt modelId="{88AF6C11-B07E-48A6-9067-54448BAA6E45}" type="sibTrans" cxnId="{D571ACE9-EB65-4B7A-94D5-542F019EA195}">
      <dgm:prSet/>
      <dgm:spPr/>
      <dgm:t>
        <a:bodyPr/>
        <a:lstStyle/>
        <a:p>
          <a:endParaRPr lang="en-US"/>
        </a:p>
      </dgm:t>
    </dgm:pt>
    <dgm:pt modelId="{5029B612-1EFC-433E-B4F8-D863AEB352E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Task division, GitHub uploading, merging, and debugging together; this process is repeated in cycles.</a:t>
          </a:r>
          <a:endParaRPr lang="en-US" dirty="0"/>
        </a:p>
      </dgm:t>
    </dgm:pt>
    <dgm:pt modelId="{C167BC29-9BEB-4239-A262-60259D49769D}" type="parTrans" cxnId="{32C045CD-0545-4278-95D8-CF7A6995191D}">
      <dgm:prSet/>
      <dgm:spPr/>
      <dgm:t>
        <a:bodyPr/>
        <a:lstStyle/>
        <a:p>
          <a:endParaRPr lang="en-US"/>
        </a:p>
      </dgm:t>
    </dgm:pt>
    <dgm:pt modelId="{88F5BC8F-269A-440A-AD1D-9294421CC2D7}" type="sibTrans" cxnId="{32C045CD-0545-4278-95D8-CF7A6995191D}">
      <dgm:prSet/>
      <dgm:spPr/>
      <dgm:t>
        <a:bodyPr/>
        <a:lstStyle/>
        <a:p>
          <a:endParaRPr lang="en-US"/>
        </a:p>
      </dgm:t>
    </dgm:pt>
    <dgm:pt modelId="{C6783A77-5DE0-4095-A2E2-37898B25BB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Use of any external libraries?  Certainly! </a:t>
          </a:r>
          <a:endParaRPr lang="en-US"/>
        </a:p>
      </dgm:t>
    </dgm:pt>
    <dgm:pt modelId="{3F538435-483F-4C51-8A38-F289DA21E71A}" type="parTrans" cxnId="{BEB62269-4F24-4251-9191-7A05A03DCFCF}">
      <dgm:prSet/>
      <dgm:spPr/>
      <dgm:t>
        <a:bodyPr/>
        <a:lstStyle/>
        <a:p>
          <a:endParaRPr lang="en-US"/>
        </a:p>
      </dgm:t>
    </dgm:pt>
    <dgm:pt modelId="{D62FC3DA-3615-4353-9C24-855E62A338D2}" type="sibTrans" cxnId="{BEB62269-4F24-4251-9191-7A05A03DCFCF}">
      <dgm:prSet/>
      <dgm:spPr/>
      <dgm:t>
        <a:bodyPr/>
        <a:lstStyle/>
        <a:p>
          <a:endParaRPr lang="en-US"/>
        </a:p>
      </dgm:t>
    </dgm:pt>
    <dgm:pt modelId="{B20AA754-584C-4B1D-A706-66C91075BC3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Commons-dbutils-1.8.1.jar</a:t>
          </a:r>
          <a:endParaRPr lang="en-US"/>
        </a:p>
      </dgm:t>
    </dgm:pt>
    <dgm:pt modelId="{1ADD8A50-07FF-46B5-A262-999D858748D6}" type="parTrans" cxnId="{6FA39C89-FE95-4A60-BB8F-070CEEBB97BF}">
      <dgm:prSet/>
      <dgm:spPr/>
      <dgm:t>
        <a:bodyPr/>
        <a:lstStyle/>
        <a:p>
          <a:endParaRPr lang="en-US"/>
        </a:p>
      </dgm:t>
    </dgm:pt>
    <dgm:pt modelId="{05194D35-3C04-4BDF-9D7D-2E7CE61CE8E2}" type="sibTrans" cxnId="{6FA39C89-FE95-4A60-BB8F-070CEEBB97BF}">
      <dgm:prSet/>
      <dgm:spPr/>
      <dgm:t>
        <a:bodyPr/>
        <a:lstStyle/>
        <a:p>
          <a:endParaRPr lang="en-US"/>
        </a:p>
      </dgm:t>
    </dgm:pt>
    <dgm:pt modelId="{2997C9F4-A426-4FE9-B19F-98594191EB2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Druid-1.1.12.ja</a:t>
          </a:r>
          <a:r>
            <a:rPr lang="en-US"/>
            <a:t>r</a:t>
          </a:r>
        </a:p>
      </dgm:t>
    </dgm:pt>
    <dgm:pt modelId="{7C1843E9-1A8D-4BBF-92D0-4A343301FCD3}" type="parTrans" cxnId="{1299CAAF-DC47-47EF-A0AA-D168E32968DA}">
      <dgm:prSet/>
      <dgm:spPr/>
      <dgm:t>
        <a:bodyPr/>
        <a:lstStyle/>
        <a:p>
          <a:endParaRPr lang="en-US"/>
        </a:p>
      </dgm:t>
    </dgm:pt>
    <dgm:pt modelId="{590D44E4-F92F-4088-AAE5-FEC21367F853}" type="sibTrans" cxnId="{1299CAAF-DC47-47EF-A0AA-D168E32968DA}">
      <dgm:prSet/>
      <dgm:spPr/>
      <dgm:t>
        <a:bodyPr/>
        <a:lstStyle/>
        <a:p>
          <a:endParaRPr lang="en-US"/>
        </a:p>
      </dgm:t>
    </dgm:pt>
    <dgm:pt modelId="{1B6B63D4-7DEC-48AD-84AA-F216BCCBD90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Servlet-api.jar</a:t>
          </a:r>
          <a:endParaRPr lang="en-US"/>
        </a:p>
      </dgm:t>
    </dgm:pt>
    <dgm:pt modelId="{FAFC9EAB-BBEF-4096-8C0E-F21E3DD9AC65}" type="parTrans" cxnId="{9AB31109-43D4-418F-A8F5-7A7BA442DC6A}">
      <dgm:prSet/>
      <dgm:spPr/>
      <dgm:t>
        <a:bodyPr/>
        <a:lstStyle/>
        <a:p>
          <a:endParaRPr lang="en-US"/>
        </a:p>
      </dgm:t>
    </dgm:pt>
    <dgm:pt modelId="{9ACEF76F-C63C-4855-9C25-443CA984C1B3}" type="sibTrans" cxnId="{9AB31109-43D4-418F-A8F5-7A7BA442DC6A}">
      <dgm:prSet/>
      <dgm:spPr/>
      <dgm:t>
        <a:bodyPr/>
        <a:lstStyle/>
        <a:p>
          <a:endParaRPr lang="en-US"/>
        </a:p>
      </dgm:t>
    </dgm:pt>
    <dgm:pt modelId="{1305B9BA-24D4-4065-AB83-23489C33BC1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Mysql-connector-j-8.3.0.jar</a:t>
          </a:r>
          <a:endParaRPr lang="en-US"/>
        </a:p>
      </dgm:t>
    </dgm:pt>
    <dgm:pt modelId="{27943822-5320-4F00-8DE4-80E8C23A391B}" type="parTrans" cxnId="{25802986-4392-401F-B3D1-AB2C5F0E33C4}">
      <dgm:prSet/>
      <dgm:spPr/>
      <dgm:t>
        <a:bodyPr/>
        <a:lstStyle/>
        <a:p>
          <a:endParaRPr lang="en-US"/>
        </a:p>
      </dgm:t>
    </dgm:pt>
    <dgm:pt modelId="{FB441F40-4F15-44B0-A603-B00616594806}" type="sibTrans" cxnId="{25802986-4392-401F-B3D1-AB2C5F0E33C4}">
      <dgm:prSet/>
      <dgm:spPr/>
      <dgm:t>
        <a:bodyPr/>
        <a:lstStyle/>
        <a:p>
          <a:endParaRPr lang="en-US"/>
        </a:p>
      </dgm:t>
    </dgm:pt>
    <dgm:pt modelId="{A4319C2C-6EE5-4160-BC99-075B9A048F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Design pattern:  </a:t>
          </a:r>
          <a:endParaRPr lang="en-US"/>
        </a:p>
      </dgm:t>
    </dgm:pt>
    <dgm:pt modelId="{F527427C-2151-4340-ADC2-0B1AA4AB7B12}" type="parTrans" cxnId="{DCF31E55-D4F6-4D3D-8F6B-9BBD4ECDFFF2}">
      <dgm:prSet/>
      <dgm:spPr/>
      <dgm:t>
        <a:bodyPr/>
        <a:lstStyle/>
        <a:p>
          <a:endParaRPr lang="en-US"/>
        </a:p>
      </dgm:t>
    </dgm:pt>
    <dgm:pt modelId="{01703F31-67D2-4B8E-A75B-E88BEAE8D8B9}" type="sibTrans" cxnId="{DCF31E55-D4F6-4D3D-8F6B-9BBD4ECDFFF2}">
      <dgm:prSet/>
      <dgm:spPr/>
      <dgm:t>
        <a:bodyPr/>
        <a:lstStyle/>
        <a:p>
          <a:endParaRPr lang="en-US"/>
        </a:p>
      </dgm:t>
    </dgm:pt>
    <dgm:pt modelId="{5CE59A6D-3881-463B-8386-FEB0862233C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Singleton pattern</a:t>
          </a:r>
        </a:p>
        <a:p>
          <a:pPr>
            <a:lnSpc>
              <a:spcPct val="100000"/>
            </a:lnSpc>
          </a:pPr>
          <a:r>
            <a:rPr lang="en-CA" dirty="0"/>
            <a:t>Data Access Object (DAO)</a:t>
          </a:r>
        </a:p>
        <a:p>
          <a:pPr>
            <a:lnSpc>
              <a:spcPct val="100000"/>
            </a:lnSpc>
          </a:pPr>
          <a:r>
            <a:rPr lang="en-CA" dirty="0"/>
            <a:t>Observer</a:t>
          </a:r>
          <a:endParaRPr lang="en-US" dirty="0"/>
        </a:p>
      </dgm:t>
    </dgm:pt>
    <dgm:pt modelId="{96C1F8E1-8412-48FE-8591-153A11674288}" type="parTrans" cxnId="{B9065D8D-799D-46E1-8FAD-80A4A7C4E618}">
      <dgm:prSet/>
      <dgm:spPr/>
      <dgm:t>
        <a:bodyPr/>
        <a:lstStyle/>
        <a:p>
          <a:endParaRPr lang="en-US"/>
        </a:p>
      </dgm:t>
    </dgm:pt>
    <dgm:pt modelId="{1F8820D7-79F7-47F0-853C-44DFDC58659E}" type="sibTrans" cxnId="{B9065D8D-799D-46E1-8FAD-80A4A7C4E618}">
      <dgm:prSet/>
      <dgm:spPr/>
      <dgm:t>
        <a:bodyPr/>
        <a:lstStyle/>
        <a:p>
          <a:endParaRPr lang="en-US"/>
        </a:p>
      </dgm:t>
    </dgm:pt>
    <dgm:pt modelId="{5E49CEB7-3FD6-47E0-B1D1-125311555C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Junit and Code coverage</a:t>
          </a:r>
          <a:endParaRPr lang="en-US" dirty="0"/>
        </a:p>
      </dgm:t>
    </dgm:pt>
    <dgm:pt modelId="{5F0307DD-1BF8-43F8-BC67-92AF90D058FA}" type="parTrans" cxnId="{A559DA3B-53C9-4AB8-8ADB-E19F31196FE6}">
      <dgm:prSet/>
      <dgm:spPr/>
      <dgm:t>
        <a:bodyPr/>
        <a:lstStyle/>
        <a:p>
          <a:endParaRPr lang="zh-CN" altLang="en-US"/>
        </a:p>
      </dgm:t>
    </dgm:pt>
    <dgm:pt modelId="{7C7C9BB4-121F-458A-9CDC-B44D53A2C6E8}" type="sibTrans" cxnId="{A559DA3B-53C9-4AB8-8ADB-E19F31196FE6}">
      <dgm:prSet/>
      <dgm:spPr/>
      <dgm:t>
        <a:bodyPr/>
        <a:lstStyle/>
        <a:p>
          <a:endParaRPr lang="zh-CN" altLang="en-US"/>
        </a:p>
      </dgm:t>
    </dgm:pt>
    <dgm:pt modelId="{082C79E6-26AB-433B-B4F1-8DEC0BFF485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Ensures the functionality of individual components by isolating and testing each unit of code.</a:t>
          </a:r>
        </a:p>
        <a:p>
          <a:pPr>
            <a:lnSpc>
              <a:spcPct val="100000"/>
            </a:lnSpc>
          </a:pPr>
          <a:r>
            <a:rPr lang="en-CA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Code coverage:</a:t>
          </a:r>
          <a:br>
            <a:rPr lang="en-CA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</a:br>
          <a:r>
            <a:rPr lang="en-CA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Core functionalities like user registration, inventory management, and alert systems.</a:t>
          </a:r>
          <a:endParaRPr lang="en-US" dirty="0"/>
        </a:p>
      </dgm:t>
    </dgm:pt>
    <dgm:pt modelId="{E3E65650-EF2F-4FDD-A4C6-1E582FEA2EB8}" type="parTrans" cxnId="{8BD8A8E7-868D-42E1-9E81-6EFB08CF5F13}">
      <dgm:prSet/>
      <dgm:spPr/>
      <dgm:t>
        <a:bodyPr/>
        <a:lstStyle/>
        <a:p>
          <a:endParaRPr lang="zh-CN" altLang="en-US"/>
        </a:p>
      </dgm:t>
    </dgm:pt>
    <dgm:pt modelId="{279A01EC-416C-4DFE-B739-E7C5C7B33F26}" type="sibTrans" cxnId="{8BD8A8E7-868D-42E1-9E81-6EFB08CF5F13}">
      <dgm:prSet/>
      <dgm:spPr/>
      <dgm:t>
        <a:bodyPr/>
        <a:lstStyle/>
        <a:p>
          <a:endParaRPr lang="zh-CN" altLang="en-US"/>
        </a:p>
      </dgm:t>
    </dgm:pt>
    <dgm:pt modelId="{BE4C73FA-567C-4948-ACDB-18B9DE9C8285}" type="pres">
      <dgm:prSet presAssocID="{5E79D785-6119-42B1-9A27-F338CCD9AB92}" presName="root" presStyleCnt="0">
        <dgm:presLayoutVars>
          <dgm:dir/>
          <dgm:resizeHandles val="exact"/>
        </dgm:presLayoutVars>
      </dgm:prSet>
      <dgm:spPr/>
    </dgm:pt>
    <dgm:pt modelId="{695FDAEA-8874-4DE2-B01F-4D0E0A6D8EE0}" type="pres">
      <dgm:prSet presAssocID="{DEC27308-C0EA-4160-A985-7B7A94F80F4C}" presName="compNode" presStyleCnt="0"/>
      <dgm:spPr/>
    </dgm:pt>
    <dgm:pt modelId="{787A03FB-E6C9-493E-87C3-D0803AF5EDDF}" type="pres">
      <dgm:prSet presAssocID="{DEC27308-C0EA-4160-A985-7B7A94F80F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05FAF5C-25A7-4E77-95FC-7651978777CC}" type="pres">
      <dgm:prSet presAssocID="{DEC27308-C0EA-4160-A985-7B7A94F80F4C}" presName="iconSpace" presStyleCnt="0"/>
      <dgm:spPr/>
    </dgm:pt>
    <dgm:pt modelId="{17D8CF04-A80C-4948-AFA3-08A55CA3AEB7}" type="pres">
      <dgm:prSet presAssocID="{DEC27308-C0EA-4160-A985-7B7A94F80F4C}" presName="parTx" presStyleLbl="revTx" presStyleIdx="0" presStyleCnt="8">
        <dgm:presLayoutVars>
          <dgm:chMax val="0"/>
          <dgm:chPref val="0"/>
        </dgm:presLayoutVars>
      </dgm:prSet>
      <dgm:spPr/>
    </dgm:pt>
    <dgm:pt modelId="{4E4CB658-B99A-4E0B-A6E8-9468194A7F63}" type="pres">
      <dgm:prSet presAssocID="{DEC27308-C0EA-4160-A985-7B7A94F80F4C}" presName="txSpace" presStyleCnt="0"/>
      <dgm:spPr/>
    </dgm:pt>
    <dgm:pt modelId="{21A4D05E-E2F1-46D8-98F6-B75F1B0F2F25}" type="pres">
      <dgm:prSet presAssocID="{DEC27308-C0EA-4160-A985-7B7A94F80F4C}" presName="desTx" presStyleLbl="revTx" presStyleIdx="1" presStyleCnt="8">
        <dgm:presLayoutVars/>
      </dgm:prSet>
      <dgm:spPr/>
    </dgm:pt>
    <dgm:pt modelId="{4EC4F25A-3083-473B-B7D8-BC21003619A3}" type="pres">
      <dgm:prSet presAssocID="{88AF6C11-B07E-48A6-9067-54448BAA6E45}" presName="sibTrans" presStyleCnt="0"/>
      <dgm:spPr/>
    </dgm:pt>
    <dgm:pt modelId="{0BDE2ACC-AA78-4E92-AF08-DBBDC28C5545}" type="pres">
      <dgm:prSet presAssocID="{C6783A77-5DE0-4095-A2E2-37898B25BB95}" presName="compNode" presStyleCnt="0"/>
      <dgm:spPr/>
    </dgm:pt>
    <dgm:pt modelId="{137B05CE-E82B-4357-A695-F7C90A74F5D4}" type="pres">
      <dgm:prSet presAssocID="{C6783A77-5DE0-4095-A2E2-37898B25BB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BCC4E83-A365-4FFC-AA35-6281F9A12742}" type="pres">
      <dgm:prSet presAssocID="{C6783A77-5DE0-4095-A2E2-37898B25BB95}" presName="iconSpace" presStyleCnt="0"/>
      <dgm:spPr/>
    </dgm:pt>
    <dgm:pt modelId="{D24F9594-45B9-45FE-B867-1F125E2314A2}" type="pres">
      <dgm:prSet presAssocID="{C6783A77-5DE0-4095-A2E2-37898B25BB95}" presName="parTx" presStyleLbl="revTx" presStyleIdx="2" presStyleCnt="8">
        <dgm:presLayoutVars>
          <dgm:chMax val="0"/>
          <dgm:chPref val="0"/>
        </dgm:presLayoutVars>
      </dgm:prSet>
      <dgm:spPr/>
    </dgm:pt>
    <dgm:pt modelId="{9779B6C4-A452-4B09-890E-19DD7C0ABE71}" type="pres">
      <dgm:prSet presAssocID="{C6783A77-5DE0-4095-A2E2-37898B25BB95}" presName="txSpace" presStyleCnt="0"/>
      <dgm:spPr/>
    </dgm:pt>
    <dgm:pt modelId="{C7F14534-0916-4F09-9012-170F023A7D17}" type="pres">
      <dgm:prSet presAssocID="{C6783A77-5DE0-4095-A2E2-37898B25BB95}" presName="desTx" presStyleLbl="revTx" presStyleIdx="3" presStyleCnt="8">
        <dgm:presLayoutVars/>
      </dgm:prSet>
      <dgm:spPr/>
    </dgm:pt>
    <dgm:pt modelId="{B686CF68-653F-499A-9B68-E27C0F23F92B}" type="pres">
      <dgm:prSet presAssocID="{D62FC3DA-3615-4353-9C24-855E62A338D2}" presName="sibTrans" presStyleCnt="0"/>
      <dgm:spPr/>
    </dgm:pt>
    <dgm:pt modelId="{00C92C77-9B3A-4AF8-BC03-8E1690D69C99}" type="pres">
      <dgm:prSet presAssocID="{A4319C2C-6EE5-4160-BC99-075B9A048F30}" presName="compNode" presStyleCnt="0"/>
      <dgm:spPr/>
    </dgm:pt>
    <dgm:pt modelId="{627D2B1B-97E9-46F7-AEDE-CBAC33B542C9}" type="pres">
      <dgm:prSet presAssocID="{A4319C2C-6EE5-4160-BC99-075B9A048F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D3F6646-18F8-4181-B1A2-A1F0E711AB07}" type="pres">
      <dgm:prSet presAssocID="{A4319C2C-6EE5-4160-BC99-075B9A048F30}" presName="iconSpace" presStyleCnt="0"/>
      <dgm:spPr/>
    </dgm:pt>
    <dgm:pt modelId="{ADDDDF86-3973-4C60-A050-16EB107AD3ED}" type="pres">
      <dgm:prSet presAssocID="{A4319C2C-6EE5-4160-BC99-075B9A048F30}" presName="parTx" presStyleLbl="revTx" presStyleIdx="4" presStyleCnt="8">
        <dgm:presLayoutVars>
          <dgm:chMax val="0"/>
          <dgm:chPref val="0"/>
        </dgm:presLayoutVars>
      </dgm:prSet>
      <dgm:spPr/>
    </dgm:pt>
    <dgm:pt modelId="{7C2B1C8A-BD42-458C-B42E-E7125D52AD54}" type="pres">
      <dgm:prSet presAssocID="{A4319C2C-6EE5-4160-BC99-075B9A048F30}" presName="txSpace" presStyleCnt="0"/>
      <dgm:spPr/>
    </dgm:pt>
    <dgm:pt modelId="{7BA8F3D1-DBAE-45F4-82E4-736501E25956}" type="pres">
      <dgm:prSet presAssocID="{A4319C2C-6EE5-4160-BC99-075B9A048F30}" presName="desTx" presStyleLbl="revTx" presStyleIdx="5" presStyleCnt="8">
        <dgm:presLayoutVars/>
      </dgm:prSet>
      <dgm:spPr/>
    </dgm:pt>
    <dgm:pt modelId="{7CEF92A9-ADB3-4484-8509-9FE391644E00}" type="pres">
      <dgm:prSet presAssocID="{01703F31-67D2-4B8E-A75B-E88BEAE8D8B9}" presName="sibTrans" presStyleCnt="0"/>
      <dgm:spPr/>
    </dgm:pt>
    <dgm:pt modelId="{30521D9F-4085-4F11-9DF6-906C20780E84}" type="pres">
      <dgm:prSet presAssocID="{5E49CEB7-3FD6-47E0-B1D1-125311555CFA}" presName="compNode" presStyleCnt="0"/>
      <dgm:spPr/>
    </dgm:pt>
    <dgm:pt modelId="{5FE1FBE2-ACED-473B-8530-C3272A8334F5}" type="pres">
      <dgm:prSet presAssocID="{5E49CEB7-3FD6-47E0-B1D1-125311555C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4FEF1A56-F1BB-4D46-BBD9-DD11222A5BB7}" type="pres">
      <dgm:prSet presAssocID="{5E49CEB7-3FD6-47E0-B1D1-125311555CFA}" presName="iconSpace" presStyleCnt="0"/>
      <dgm:spPr/>
    </dgm:pt>
    <dgm:pt modelId="{50B3F22D-0005-4C1C-B408-7FB903B0BFE3}" type="pres">
      <dgm:prSet presAssocID="{5E49CEB7-3FD6-47E0-B1D1-125311555CFA}" presName="parTx" presStyleLbl="revTx" presStyleIdx="6" presStyleCnt="8">
        <dgm:presLayoutVars>
          <dgm:chMax val="0"/>
          <dgm:chPref val="0"/>
        </dgm:presLayoutVars>
      </dgm:prSet>
      <dgm:spPr/>
    </dgm:pt>
    <dgm:pt modelId="{0804AC18-9AC6-40B7-9AA4-1D37AE545240}" type="pres">
      <dgm:prSet presAssocID="{5E49CEB7-3FD6-47E0-B1D1-125311555CFA}" presName="txSpace" presStyleCnt="0"/>
      <dgm:spPr/>
    </dgm:pt>
    <dgm:pt modelId="{99CA1275-DE1D-45DE-9F79-BED705A549D6}" type="pres">
      <dgm:prSet presAssocID="{5E49CEB7-3FD6-47E0-B1D1-125311555CFA}" presName="desTx" presStyleLbl="revTx" presStyleIdx="7" presStyleCnt="8">
        <dgm:presLayoutVars/>
      </dgm:prSet>
      <dgm:spPr/>
    </dgm:pt>
  </dgm:ptLst>
  <dgm:cxnLst>
    <dgm:cxn modelId="{8AA40D04-4894-41DE-92BF-57470CDE41FD}" type="presOf" srcId="{5E79D785-6119-42B1-9A27-F338CCD9AB92}" destId="{BE4C73FA-567C-4948-ACDB-18B9DE9C8285}" srcOrd="0" destOrd="0" presId="urn:microsoft.com/office/officeart/2018/2/layout/IconLabelDescriptionList"/>
    <dgm:cxn modelId="{790A0B05-25AF-4651-992C-A664F9A2E4A3}" type="presOf" srcId="{5E49CEB7-3FD6-47E0-B1D1-125311555CFA}" destId="{50B3F22D-0005-4C1C-B408-7FB903B0BFE3}" srcOrd="0" destOrd="0" presId="urn:microsoft.com/office/officeart/2018/2/layout/IconLabelDescriptionList"/>
    <dgm:cxn modelId="{9AB31109-43D4-418F-A8F5-7A7BA442DC6A}" srcId="{C6783A77-5DE0-4095-A2E2-37898B25BB95}" destId="{1B6B63D4-7DEC-48AD-84AA-F216BCCBD90E}" srcOrd="2" destOrd="0" parTransId="{FAFC9EAB-BBEF-4096-8C0E-F21E3DD9AC65}" sibTransId="{9ACEF76F-C63C-4855-9C25-443CA984C1B3}"/>
    <dgm:cxn modelId="{37D5BD38-D163-4BEF-A500-993914BDB88C}" type="presOf" srcId="{5CE59A6D-3881-463B-8386-FEB0862233C3}" destId="{7BA8F3D1-DBAE-45F4-82E4-736501E25956}" srcOrd="0" destOrd="0" presId="urn:microsoft.com/office/officeart/2018/2/layout/IconLabelDescriptionList"/>
    <dgm:cxn modelId="{A559DA3B-53C9-4AB8-8ADB-E19F31196FE6}" srcId="{5E79D785-6119-42B1-9A27-F338CCD9AB92}" destId="{5E49CEB7-3FD6-47E0-B1D1-125311555CFA}" srcOrd="3" destOrd="0" parTransId="{5F0307DD-1BF8-43F8-BC67-92AF90D058FA}" sibTransId="{7C7C9BB4-121F-458A-9CDC-B44D53A2C6E8}"/>
    <dgm:cxn modelId="{F0098740-BC5F-4F49-A046-AAACE2E3139E}" type="presOf" srcId="{DEC27308-C0EA-4160-A985-7B7A94F80F4C}" destId="{17D8CF04-A80C-4948-AFA3-08A55CA3AEB7}" srcOrd="0" destOrd="0" presId="urn:microsoft.com/office/officeart/2018/2/layout/IconLabelDescriptionList"/>
    <dgm:cxn modelId="{BEB62269-4F24-4251-9191-7A05A03DCFCF}" srcId="{5E79D785-6119-42B1-9A27-F338CCD9AB92}" destId="{C6783A77-5DE0-4095-A2E2-37898B25BB95}" srcOrd="1" destOrd="0" parTransId="{3F538435-483F-4C51-8A38-F289DA21E71A}" sibTransId="{D62FC3DA-3615-4353-9C24-855E62A338D2}"/>
    <dgm:cxn modelId="{235C2F69-80E4-49AC-A64C-AAC84B221EB6}" type="presOf" srcId="{082C79E6-26AB-433B-B4F1-8DEC0BFF485F}" destId="{99CA1275-DE1D-45DE-9F79-BED705A549D6}" srcOrd="0" destOrd="0" presId="urn:microsoft.com/office/officeart/2018/2/layout/IconLabelDescriptionList"/>
    <dgm:cxn modelId="{7C759670-9F69-4233-ADDF-FBB0EDE7A892}" type="presOf" srcId="{2997C9F4-A426-4FE9-B19F-98594191EB23}" destId="{C7F14534-0916-4F09-9012-170F023A7D17}" srcOrd="0" destOrd="1" presId="urn:microsoft.com/office/officeart/2018/2/layout/IconLabelDescriptionList"/>
    <dgm:cxn modelId="{DCF31E55-D4F6-4D3D-8F6B-9BBD4ECDFFF2}" srcId="{5E79D785-6119-42B1-9A27-F338CCD9AB92}" destId="{A4319C2C-6EE5-4160-BC99-075B9A048F30}" srcOrd="2" destOrd="0" parTransId="{F527427C-2151-4340-ADC2-0B1AA4AB7B12}" sibTransId="{01703F31-67D2-4B8E-A75B-E88BEAE8D8B9}"/>
    <dgm:cxn modelId="{F2A1187F-0375-4A42-A935-5F231AD897AF}" type="presOf" srcId="{1B6B63D4-7DEC-48AD-84AA-F216BCCBD90E}" destId="{C7F14534-0916-4F09-9012-170F023A7D17}" srcOrd="0" destOrd="2" presId="urn:microsoft.com/office/officeart/2018/2/layout/IconLabelDescriptionList"/>
    <dgm:cxn modelId="{25802986-4392-401F-B3D1-AB2C5F0E33C4}" srcId="{C6783A77-5DE0-4095-A2E2-37898B25BB95}" destId="{1305B9BA-24D4-4065-AB83-23489C33BC10}" srcOrd="3" destOrd="0" parTransId="{27943822-5320-4F00-8DE4-80E8C23A391B}" sibTransId="{FB441F40-4F15-44B0-A603-B00616594806}"/>
    <dgm:cxn modelId="{6FA39C89-FE95-4A60-BB8F-070CEEBB97BF}" srcId="{C6783A77-5DE0-4095-A2E2-37898B25BB95}" destId="{B20AA754-584C-4B1D-A706-66C91075BC32}" srcOrd="0" destOrd="0" parTransId="{1ADD8A50-07FF-46B5-A262-999D858748D6}" sibTransId="{05194D35-3C04-4BDF-9D7D-2E7CE61CE8E2}"/>
    <dgm:cxn modelId="{B9065D8D-799D-46E1-8FAD-80A4A7C4E618}" srcId="{A4319C2C-6EE5-4160-BC99-075B9A048F30}" destId="{5CE59A6D-3881-463B-8386-FEB0862233C3}" srcOrd="0" destOrd="0" parTransId="{96C1F8E1-8412-48FE-8591-153A11674288}" sibTransId="{1F8820D7-79F7-47F0-853C-44DFDC58659E}"/>
    <dgm:cxn modelId="{B92F358F-E640-4992-9CA1-2951F3386719}" type="presOf" srcId="{5029B612-1EFC-433E-B4F8-D863AEB352E9}" destId="{21A4D05E-E2F1-46D8-98F6-B75F1B0F2F25}" srcOrd="0" destOrd="0" presId="urn:microsoft.com/office/officeart/2018/2/layout/IconLabelDescriptionList"/>
    <dgm:cxn modelId="{4D12929D-FAD9-4407-9CFC-07CBF454BA19}" type="presOf" srcId="{C6783A77-5DE0-4095-A2E2-37898B25BB95}" destId="{D24F9594-45B9-45FE-B867-1F125E2314A2}" srcOrd="0" destOrd="0" presId="urn:microsoft.com/office/officeart/2018/2/layout/IconLabelDescriptionList"/>
    <dgm:cxn modelId="{1299CAAF-DC47-47EF-A0AA-D168E32968DA}" srcId="{C6783A77-5DE0-4095-A2E2-37898B25BB95}" destId="{2997C9F4-A426-4FE9-B19F-98594191EB23}" srcOrd="1" destOrd="0" parTransId="{7C1843E9-1A8D-4BBF-92D0-4A343301FCD3}" sibTransId="{590D44E4-F92F-4088-AAE5-FEC21367F853}"/>
    <dgm:cxn modelId="{3859FDC9-4D01-486A-8AE0-CB616CB7117D}" type="presOf" srcId="{1305B9BA-24D4-4065-AB83-23489C33BC10}" destId="{C7F14534-0916-4F09-9012-170F023A7D17}" srcOrd="0" destOrd="3" presId="urn:microsoft.com/office/officeart/2018/2/layout/IconLabelDescriptionList"/>
    <dgm:cxn modelId="{32C045CD-0545-4278-95D8-CF7A6995191D}" srcId="{DEC27308-C0EA-4160-A985-7B7A94F80F4C}" destId="{5029B612-1EFC-433E-B4F8-D863AEB352E9}" srcOrd="0" destOrd="0" parTransId="{C167BC29-9BEB-4239-A262-60259D49769D}" sibTransId="{88F5BC8F-269A-440A-AD1D-9294421CC2D7}"/>
    <dgm:cxn modelId="{8BD8A8E7-868D-42E1-9E81-6EFB08CF5F13}" srcId="{5E49CEB7-3FD6-47E0-B1D1-125311555CFA}" destId="{082C79E6-26AB-433B-B4F1-8DEC0BFF485F}" srcOrd="0" destOrd="0" parTransId="{E3E65650-EF2F-4FDD-A4C6-1E582FEA2EB8}" sibTransId="{279A01EC-416C-4DFE-B739-E7C5C7B33F26}"/>
    <dgm:cxn modelId="{D571ACE9-EB65-4B7A-94D5-542F019EA195}" srcId="{5E79D785-6119-42B1-9A27-F338CCD9AB92}" destId="{DEC27308-C0EA-4160-A985-7B7A94F80F4C}" srcOrd="0" destOrd="0" parTransId="{65573CC9-1468-44A9-A238-6609D7D471CC}" sibTransId="{88AF6C11-B07E-48A6-9067-54448BAA6E45}"/>
    <dgm:cxn modelId="{03834FEA-7BB0-40EC-BD13-5AC61C813875}" type="presOf" srcId="{B20AA754-584C-4B1D-A706-66C91075BC32}" destId="{C7F14534-0916-4F09-9012-170F023A7D17}" srcOrd="0" destOrd="0" presId="urn:microsoft.com/office/officeart/2018/2/layout/IconLabelDescriptionList"/>
    <dgm:cxn modelId="{035935F6-2CE7-4E53-8991-6A0635FE4796}" type="presOf" srcId="{A4319C2C-6EE5-4160-BC99-075B9A048F30}" destId="{ADDDDF86-3973-4C60-A050-16EB107AD3ED}" srcOrd="0" destOrd="0" presId="urn:microsoft.com/office/officeart/2018/2/layout/IconLabelDescriptionList"/>
    <dgm:cxn modelId="{DF45B804-AF4E-4922-AF01-CC23FECE7B38}" type="presParOf" srcId="{BE4C73FA-567C-4948-ACDB-18B9DE9C8285}" destId="{695FDAEA-8874-4DE2-B01F-4D0E0A6D8EE0}" srcOrd="0" destOrd="0" presId="urn:microsoft.com/office/officeart/2018/2/layout/IconLabelDescriptionList"/>
    <dgm:cxn modelId="{C041F859-5253-4470-98D5-83A86A340C70}" type="presParOf" srcId="{695FDAEA-8874-4DE2-B01F-4D0E0A6D8EE0}" destId="{787A03FB-E6C9-493E-87C3-D0803AF5EDDF}" srcOrd="0" destOrd="0" presId="urn:microsoft.com/office/officeart/2018/2/layout/IconLabelDescriptionList"/>
    <dgm:cxn modelId="{53B99530-FD08-43F5-90A5-4F488619350C}" type="presParOf" srcId="{695FDAEA-8874-4DE2-B01F-4D0E0A6D8EE0}" destId="{505FAF5C-25A7-4E77-95FC-7651978777CC}" srcOrd="1" destOrd="0" presId="urn:microsoft.com/office/officeart/2018/2/layout/IconLabelDescriptionList"/>
    <dgm:cxn modelId="{F9834E67-FCF1-4B4A-8DBB-F38E167DE5F1}" type="presParOf" srcId="{695FDAEA-8874-4DE2-B01F-4D0E0A6D8EE0}" destId="{17D8CF04-A80C-4948-AFA3-08A55CA3AEB7}" srcOrd="2" destOrd="0" presId="urn:microsoft.com/office/officeart/2018/2/layout/IconLabelDescriptionList"/>
    <dgm:cxn modelId="{560D13A1-86EE-447E-A11A-F1D83885CE75}" type="presParOf" srcId="{695FDAEA-8874-4DE2-B01F-4D0E0A6D8EE0}" destId="{4E4CB658-B99A-4E0B-A6E8-9468194A7F63}" srcOrd="3" destOrd="0" presId="urn:microsoft.com/office/officeart/2018/2/layout/IconLabelDescriptionList"/>
    <dgm:cxn modelId="{03037BCF-321B-4342-BEA3-AE625E6ADD2D}" type="presParOf" srcId="{695FDAEA-8874-4DE2-B01F-4D0E0A6D8EE0}" destId="{21A4D05E-E2F1-46D8-98F6-B75F1B0F2F25}" srcOrd="4" destOrd="0" presId="urn:microsoft.com/office/officeart/2018/2/layout/IconLabelDescriptionList"/>
    <dgm:cxn modelId="{7DEF3936-4982-4CB9-8602-3F03326C421D}" type="presParOf" srcId="{BE4C73FA-567C-4948-ACDB-18B9DE9C8285}" destId="{4EC4F25A-3083-473B-B7D8-BC21003619A3}" srcOrd="1" destOrd="0" presId="urn:microsoft.com/office/officeart/2018/2/layout/IconLabelDescriptionList"/>
    <dgm:cxn modelId="{A70DAEDF-2211-4482-9519-594AAD145813}" type="presParOf" srcId="{BE4C73FA-567C-4948-ACDB-18B9DE9C8285}" destId="{0BDE2ACC-AA78-4E92-AF08-DBBDC28C5545}" srcOrd="2" destOrd="0" presId="urn:microsoft.com/office/officeart/2018/2/layout/IconLabelDescriptionList"/>
    <dgm:cxn modelId="{F8BC2E8E-4534-4B83-8C74-D2E9A758D484}" type="presParOf" srcId="{0BDE2ACC-AA78-4E92-AF08-DBBDC28C5545}" destId="{137B05CE-E82B-4357-A695-F7C90A74F5D4}" srcOrd="0" destOrd="0" presId="urn:microsoft.com/office/officeart/2018/2/layout/IconLabelDescriptionList"/>
    <dgm:cxn modelId="{F6122138-A9C9-48C0-993D-887D05723FF3}" type="presParOf" srcId="{0BDE2ACC-AA78-4E92-AF08-DBBDC28C5545}" destId="{2BCC4E83-A365-4FFC-AA35-6281F9A12742}" srcOrd="1" destOrd="0" presId="urn:microsoft.com/office/officeart/2018/2/layout/IconLabelDescriptionList"/>
    <dgm:cxn modelId="{EE56C819-20FE-4140-87A4-A79F792EDF52}" type="presParOf" srcId="{0BDE2ACC-AA78-4E92-AF08-DBBDC28C5545}" destId="{D24F9594-45B9-45FE-B867-1F125E2314A2}" srcOrd="2" destOrd="0" presId="urn:microsoft.com/office/officeart/2018/2/layout/IconLabelDescriptionList"/>
    <dgm:cxn modelId="{E87A5774-8341-4FCE-BBDB-3161F1E42D05}" type="presParOf" srcId="{0BDE2ACC-AA78-4E92-AF08-DBBDC28C5545}" destId="{9779B6C4-A452-4B09-890E-19DD7C0ABE71}" srcOrd="3" destOrd="0" presId="urn:microsoft.com/office/officeart/2018/2/layout/IconLabelDescriptionList"/>
    <dgm:cxn modelId="{EF49793C-11E7-41FD-83DA-8C4C02FDF325}" type="presParOf" srcId="{0BDE2ACC-AA78-4E92-AF08-DBBDC28C5545}" destId="{C7F14534-0916-4F09-9012-170F023A7D17}" srcOrd="4" destOrd="0" presId="urn:microsoft.com/office/officeart/2018/2/layout/IconLabelDescriptionList"/>
    <dgm:cxn modelId="{C1B608BA-CA0E-4165-8F2B-036D125D5CA7}" type="presParOf" srcId="{BE4C73FA-567C-4948-ACDB-18B9DE9C8285}" destId="{B686CF68-653F-499A-9B68-E27C0F23F92B}" srcOrd="3" destOrd="0" presId="urn:microsoft.com/office/officeart/2018/2/layout/IconLabelDescriptionList"/>
    <dgm:cxn modelId="{A8A2931C-D8DA-4B96-B7DF-0D92705FB352}" type="presParOf" srcId="{BE4C73FA-567C-4948-ACDB-18B9DE9C8285}" destId="{00C92C77-9B3A-4AF8-BC03-8E1690D69C99}" srcOrd="4" destOrd="0" presId="urn:microsoft.com/office/officeart/2018/2/layout/IconLabelDescriptionList"/>
    <dgm:cxn modelId="{BDCB8CB6-8D4B-4EE0-BC12-BC8C95035CFF}" type="presParOf" srcId="{00C92C77-9B3A-4AF8-BC03-8E1690D69C99}" destId="{627D2B1B-97E9-46F7-AEDE-CBAC33B542C9}" srcOrd="0" destOrd="0" presId="urn:microsoft.com/office/officeart/2018/2/layout/IconLabelDescriptionList"/>
    <dgm:cxn modelId="{2B5AC150-741B-4463-845B-294E30AB7F82}" type="presParOf" srcId="{00C92C77-9B3A-4AF8-BC03-8E1690D69C99}" destId="{7D3F6646-18F8-4181-B1A2-A1F0E711AB07}" srcOrd="1" destOrd="0" presId="urn:microsoft.com/office/officeart/2018/2/layout/IconLabelDescriptionList"/>
    <dgm:cxn modelId="{D70A396A-6870-4FFB-8A5C-344396B6A0D6}" type="presParOf" srcId="{00C92C77-9B3A-4AF8-BC03-8E1690D69C99}" destId="{ADDDDF86-3973-4C60-A050-16EB107AD3ED}" srcOrd="2" destOrd="0" presId="urn:microsoft.com/office/officeart/2018/2/layout/IconLabelDescriptionList"/>
    <dgm:cxn modelId="{77186D1C-EB68-4D0F-877B-ABB6953A7D55}" type="presParOf" srcId="{00C92C77-9B3A-4AF8-BC03-8E1690D69C99}" destId="{7C2B1C8A-BD42-458C-B42E-E7125D52AD54}" srcOrd="3" destOrd="0" presId="urn:microsoft.com/office/officeart/2018/2/layout/IconLabelDescriptionList"/>
    <dgm:cxn modelId="{6A64163A-980A-4362-887E-17601C84A271}" type="presParOf" srcId="{00C92C77-9B3A-4AF8-BC03-8E1690D69C99}" destId="{7BA8F3D1-DBAE-45F4-82E4-736501E25956}" srcOrd="4" destOrd="0" presId="urn:microsoft.com/office/officeart/2018/2/layout/IconLabelDescriptionList"/>
    <dgm:cxn modelId="{D6E801DE-68B2-4257-9633-2DAB8C7932E0}" type="presParOf" srcId="{BE4C73FA-567C-4948-ACDB-18B9DE9C8285}" destId="{7CEF92A9-ADB3-4484-8509-9FE391644E00}" srcOrd="5" destOrd="0" presId="urn:microsoft.com/office/officeart/2018/2/layout/IconLabelDescriptionList"/>
    <dgm:cxn modelId="{3B17A11F-D482-4D80-A499-DE9F7952564A}" type="presParOf" srcId="{BE4C73FA-567C-4948-ACDB-18B9DE9C8285}" destId="{30521D9F-4085-4F11-9DF6-906C20780E84}" srcOrd="6" destOrd="0" presId="urn:microsoft.com/office/officeart/2018/2/layout/IconLabelDescriptionList"/>
    <dgm:cxn modelId="{A973427B-CD42-477E-8FDD-0EA940F80A83}" type="presParOf" srcId="{30521D9F-4085-4F11-9DF6-906C20780E84}" destId="{5FE1FBE2-ACED-473B-8530-C3272A8334F5}" srcOrd="0" destOrd="0" presId="urn:microsoft.com/office/officeart/2018/2/layout/IconLabelDescriptionList"/>
    <dgm:cxn modelId="{304B96DD-8DD8-4E9F-9CD0-F7680CF36B7C}" type="presParOf" srcId="{30521D9F-4085-4F11-9DF6-906C20780E84}" destId="{4FEF1A56-F1BB-4D46-BBD9-DD11222A5BB7}" srcOrd="1" destOrd="0" presId="urn:microsoft.com/office/officeart/2018/2/layout/IconLabelDescriptionList"/>
    <dgm:cxn modelId="{4E0DBDB4-D999-4C8C-9343-414765C3FA78}" type="presParOf" srcId="{30521D9F-4085-4F11-9DF6-906C20780E84}" destId="{50B3F22D-0005-4C1C-B408-7FB903B0BFE3}" srcOrd="2" destOrd="0" presId="urn:microsoft.com/office/officeart/2018/2/layout/IconLabelDescriptionList"/>
    <dgm:cxn modelId="{DA96E681-8977-4475-8995-D1AFD5065747}" type="presParOf" srcId="{30521D9F-4085-4F11-9DF6-906C20780E84}" destId="{0804AC18-9AC6-40B7-9AA4-1D37AE545240}" srcOrd="3" destOrd="0" presId="urn:microsoft.com/office/officeart/2018/2/layout/IconLabelDescriptionList"/>
    <dgm:cxn modelId="{A0B8A072-80FC-47BF-824E-51E2BCFCF7CE}" type="presParOf" srcId="{30521D9F-4085-4F11-9DF6-906C20780E84}" destId="{99CA1275-DE1D-45DE-9F79-BED705A549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85B508-C28F-4F0D-8AD7-E5D5BE680DA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869254-D6B1-4FBE-BCC3-6E35B7F52F8E}">
      <dgm:prSet/>
      <dgm:spPr/>
      <dgm:t>
        <a:bodyPr/>
        <a:lstStyle/>
        <a:p>
          <a:r>
            <a:rPr lang="en-CA" b="1"/>
            <a:t>Utilize GitHub: </a:t>
          </a:r>
          <a:endParaRPr lang="en-US"/>
        </a:p>
      </dgm:t>
    </dgm:pt>
    <dgm:pt modelId="{E165E2A4-3B09-474B-B4B5-1941F5F41E87}" type="parTrans" cxnId="{B2CC6969-4756-47AD-AD81-D2C7A3ADE3A7}">
      <dgm:prSet/>
      <dgm:spPr/>
      <dgm:t>
        <a:bodyPr/>
        <a:lstStyle/>
        <a:p>
          <a:endParaRPr lang="en-US"/>
        </a:p>
      </dgm:t>
    </dgm:pt>
    <dgm:pt modelId="{B1719C60-F269-4F96-8810-9811F89C4EDE}" type="sibTrans" cxnId="{B2CC6969-4756-47AD-AD81-D2C7A3ADE3A7}">
      <dgm:prSet/>
      <dgm:spPr/>
      <dgm:t>
        <a:bodyPr/>
        <a:lstStyle/>
        <a:p>
          <a:endParaRPr lang="en-US"/>
        </a:p>
      </dgm:t>
    </dgm:pt>
    <dgm:pt modelId="{EEB222A3-9718-44D0-A072-30DF3DC018A8}">
      <dgm:prSet/>
      <dgm:spPr/>
      <dgm:t>
        <a:bodyPr/>
        <a:lstStyle/>
        <a:p>
          <a:r>
            <a:rPr lang="en-CA"/>
            <a:t>GitHub repo link: </a:t>
          </a:r>
          <a:r>
            <a:rPr lang="en-CA">
              <a:hlinkClick xmlns:r="http://schemas.openxmlformats.org/officeDocument/2006/relationships" r:id="rId1"/>
            </a:rPr>
            <a:t>https://github.com/LishuYuan0512/JavaProject</a:t>
          </a:r>
          <a:endParaRPr lang="en-US"/>
        </a:p>
      </dgm:t>
    </dgm:pt>
    <dgm:pt modelId="{E7FC788E-2836-4D00-8876-D67D290A606E}" type="parTrans" cxnId="{2E57A416-5992-4A46-8BC8-F2F906EB431C}">
      <dgm:prSet/>
      <dgm:spPr/>
      <dgm:t>
        <a:bodyPr/>
        <a:lstStyle/>
        <a:p>
          <a:endParaRPr lang="en-US"/>
        </a:p>
      </dgm:t>
    </dgm:pt>
    <dgm:pt modelId="{CEE7F9EA-2E07-46FE-B0A2-50694FA06446}" type="sibTrans" cxnId="{2E57A416-5992-4A46-8BC8-F2F906EB431C}">
      <dgm:prSet/>
      <dgm:spPr/>
      <dgm:t>
        <a:bodyPr/>
        <a:lstStyle/>
        <a:p>
          <a:endParaRPr lang="en-US"/>
        </a:p>
      </dgm:t>
    </dgm:pt>
    <dgm:pt modelId="{D6A7E370-95BD-4DE5-A076-3F7E53C09B73}">
      <dgm:prSet/>
      <dgm:spPr/>
      <dgm:t>
        <a:bodyPr/>
        <a:lstStyle/>
        <a:p>
          <a:r>
            <a:rPr lang="en-CA" b="1" dirty="0"/>
            <a:t>Different functionalities of GitHub</a:t>
          </a:r>
          <a:endParaRPr lang="en-US" dirty="0"/>
        </a:p>
      </dgm:t>
    </dgm:pt>
    <dgm:pt modelId="{75D8A9CE-8E31-46E6-B646-4D9F00718723}" type="parTrans" cxnId="{776CC534-43D5-492F-B748-CE43BFD4B1CD}">
      <dgm:prSet/>
      <dgm:spPr/>
      <dgm:t>
        <a:bodyPr/>
        <a:lstStyle/>
        <a:p>
          <a:endParaRPr lang="en-US"/>
        </a:p>
      </dgm:t>
    </dgm:pt>
    <dgm:pt modelId="{87F30F8C-DE82-475A-AEEE-697FA78F8BB8}" type="sibTrans" cxnId="{776CC534-43D5-492F-B748-CE43BFD4B1CD}">
      <dgm:prSet/>
      <dgm:spPr/>
      <dgm:t>
        <a:bodyPr/>
        <a:lstStyle/>
        <a:p>
          <a:endParaRPr lang="en-US"/>
        </a:p>
      </dgm:t>
    </dgm:pt>
    <dgm:pt modelId="{BAB5BB71-799E-402E-AE61-586ED5A21633}">
      <dgm:prSet/>
      <dgm:spPr/>
      <dgm:t>
        <a:bodyPr/>
        <a:lstStyle/>
        <a:p>
          <a:r>
            <a:rPr lang="en-CA" dirty="0"/>
            <a:t>Each team member created a separate branch in their IDE to push their own code and write comments to commit(clarify the process). </a:t>
          </a:r>
          <a:endParaRPr lang="en-US" dirty="0"/>
        </a:p>
      </dgm:t>
    </dgm:pt>
    <dgm:pt modelId="{B61AEFD0-A835-4F10-A5EF-CBB599379AE7}" type="parTrans" cxnId="{268EBE6C-44C7-4B94-A3F5-7F8B45948BDB}">
      <dgm:prSet/>
      <dgm:spPr/>
      <dgm:t>
        <a:bodyPr/>
        <a:lstStyle/>
        <a:p>
          <a:endParaRPr lang="en-US"/>
        </a:p>
      </dgm:t>
    </dgm:pt>
    <dgm:pt modelId="{79102B7B-E316-4FBA-9467-EB658DD4BBBC}" type="sibTrans" cxnId="{268EBE6C-44C7-4B94-A3F5-7F8B45948BDB}">
      <dgm:prSet/>
      <dgm:spPr/>
      <dgm:t>
        <a:bodyPr/>
        <a:lstStyle/>
        <a:p>
          <a:endParaRPr lang="en-US"/>
        </a:p>
      </dgm:t>
    </dgm:pt>
    <dgm:pt modelId="{C33A6C17-BE30-4410-8574-639651906CE7}">
      <dgm:prSet/>
      <dgm:spPr/>
      <dgm:t>
        <a:bodyPr/>
        <a:lstStyle/>
        <a:p>
          <a:r>
            <a:rPr lang="en-CA"/>
            <a:t>Create a new branch to merge the code, team members cloned the combined code to continue working on their parts and pushed the updates to GitHub. </a:t>
          </a:r>
          <a:endParaRPr lang="en-US"/>
        </a:p>
      </dgm:t>
    </dgm:pt>
    <dgm:pt modelId="{DDBD836E-B3F8-42B4-A598-92754CF2D076}" type="parTrans" cxnId="{0F29B861-7755-414B-82D7-097DA374451D}">
      <dgm:prSet/>
      <dgm:spPr/>
      <dgm:t>
        <a:bodyPr/>
        <a:lstStyle/>
        <a:p>
          <a:endParaRPr lang="en-US"/>
        </a:p>
      </dgm:t>
    </dgm:pt>
    <dgm:pt modelId="{0429605E-9982-4C3C-8758-D83F93DC9646}" type="sibTrans" cxnId="{0F29B861-7755-414B-82D7-097DA374451D}">
      <dgm:prSet/>
      <dgm:spPr/>
      <dgm:t>
        <a:bodyPr/>
        <a:lstStyle/>
        <a:p>
          <a:endParaRPr lang="en-US"/>
        </a:p>
      </dgm:t>
    </dgm:pt>
    <dgm:pt modelId="{740B449B-2C79-498A-B3E5-0EA0435AFAC8}">
      <dgm:prSet/>
      <dgm:spPr/>
      <dgm:t>
        <a:bodyPr/>
        <a:lstStyle/>
        <a:p>
          <a:r>
            <a:rPr lang="en-CA" dirty="0"/>
            <a:t>Use old branch to check the version history and debug previous issues.</a:t>
          </a:r>
          <a:endParaRPr lang="en-US" dirty="0"/>
        </a:p>
      </dgm:t>
    </dgm:pt>
    <dgm:pt modelId="{5DCFA280-8B4E-4343-805A-1BFF9DA3CFFE}" type="parTrans" cxnId="{9D5D6510-9BA1-4E18-8B38-9FA829E04CDE}">
      <dgm:prSet/>
      <dgm:spPr/>
      <dgm:t>
        <a:bodyPr/>
        <a:lstStyle/>
        <a:p>
          <a:endParaRPr lang="en-US"/>
        </a:p>
      </dgm:t>
    </dgm:pt>
    <dgm:pt modelId="{5A0BE165-120E-4FFA-B1B5-EC261317677E}" type="sibTrans" cxnId="{9D5D6510-9BA1-4E18-8B38-9FA829E04CDE}">
      <dgm:prSet/>
      <dgm:spPr/>
      <dgm:t>
        <a:bodyPr/>
        <a:lstStyle/>
        <a:p>
          <a:endParaRPr lang="en-US"/>
        </a:p>
      </dgm:t>
    </dgm:pt>
    <dgm:pt modelId="{FC58C732-46D7-4277-86A3-83933891A826}">
      <dgm:prSet/>
      <dgm:spPr/>
      <dgm:t>
        <a:bodyPr/>
        <a:lstStyle/>
        <a:p>
          <a:r>
            <a:rPr lang="en-CA" b="1" dirty="0"/>
            <a:t>Branching Strategy</a:t>
          </a:r>
          <a:endParaRPr lang="en-US" dirty="0"/>
        </a:p>
      </dgm:t>
    </dgm:pt>
    <dgm:pt modelId="{041A06CB-EDAE-4672-903F-D84226352B9C}" type="parTrans" cxnId="{418F987E-618A-4465-A147-536E2A16524B}">
      <dgm:prSet/>
      <dgm:spPr/>
      <dgm:t>
        <a:bodyPr/>
        <a:lstStyle/>
        <a:p>
          <a:endParaRPr lang="zh-CN" altLang="en-US"/>
        </a:p>
      </dgm:t>
    </dgm:pt>
    <dgm:pt modelId="{470CCF02-F3B6-48F7-807F-E32E1F69ED25}" type="sibTrans" cxnId="{418F987E-618A-4465-A147-536E2A16524B}">
      <dgm:prSet/>
      <dgm:spPr/>
      <dgm:t>
        <a:bodyPr/>
        <a:lstStyle/>
        <a:p>
          <a:endParaRPr lang="zh-CN" altLang="en-US"/>
        </a:p>
      </dgm:t>
    </dgm:pt>
    <dgm:pt modelId="{25035CA0-FBCF-44BF-BA32-D1119CDCF57D}">
      <dgm:prSet/>
      <dgm:spPr/>
      <dgm:t>
        <a:bodyPr/>
        <a:lstStyle/>
        <a:p>
          <a:r>
            <a:rPr lang="en-US" b="0" i="0" dirty="0"/>
            <a:t>Easy Project Management: allow multiple developers to work together on a project from anywhere</a:t>
          </a:r>
        </a:p>
        <a:p>
          <a:r>
            <a:rPr lang="en-US" dirty="0"/>
            <a:t>Code Review: </a:t>
          </a:r>
          <a:r>
            <a:rPr lang="en-US" b="0" i="0" dirty="0"/>
            <a:t>to review, develop, and propose new codes</a:t>
          </a:r>
        </a:p>
        <a:p>
          <a:r>
            <a:rPr lang="en-US" b="0" i="0" dirty="0"/>
            <a:t>Increased Code Safety: safely share and manage code and version</a:t>
          </a:r>
          <a:endParaRPr lang="en-US" dirty="0"/>
        </a:p>
      </dgm:t>
    </dgm:pt>
    <dgm:pt modelId="{B262FE90-CA1D-42F9-8BAD-09DDED811179}" type="parTrans" cxnId="{E577A96A-7717-42B4-9DB8-F1D2D85E19B9}">
      <dgm:prSet/>
      <dgm:spPr/>
      <dgm:t>
        <a:bodyPr/>
        <a:lstStyle/>
        <a:p>
          <a:endParaRPr lang="zh-CN" altLang="en-US"/>
        </a:p>
      </dgm:t>
    </dgm:pt>
    <dgm:pt modelId="{550B6944-6F9F-4394-8BDE-98EE1315DD40}" type="sibTrans" cxnId="{E577A96A-7717-42B4-9DB8-F1D2D85E19B9}">
      <dgm:prSet/>
      <dgm:spPr/>
      <dgm:t>
        <a:bodyPr/>
        <a:lstStyle/>
        <a:p>
          <a:endParaRPr lang="zh-CN" altLang="en-US"/>
        </a:p>
      </dgm:t>
    </dgm:pt>
    <dgm:pt modelId="{4D11AE12-E96F-4EE9-8ED4-5888E5C2E6AC}" type="pres">
      <dgm:prSet presAssocID="{2785B508-C28F-4F0D-8AD7-E5D5BE680DAC}" presName="Name0" presStyleCnt="0">
        <dgm:presLayoutVars>
          <dgm:dir/>
          <dgm:animLvl val="lvl"/>
          <dgm:resizeHandles val="exact"/>
        </dgm:presLayoutVars>
      </dgm:prSet>
      <dgm:spPr/>
    </dgm:pt>
    <dgm:pt modelId="{78ECA002-55F3-47FB-AF7B-07C4E8761EE0}" type="pres">
      <dgm:prSet presAssocID="{FC58C732-46D7-4277-86A3-83933891A826}" presName="boxAndChildren" presStyleCnt="0"/>
      <dgm:spPr/>
    </dgm:pt>
    <dgm:pt modelId="{89F2F9D3-6983-4A06-8492-9FD38CE43917}" type="pres">
      <dgm:prSet presAssocID="{FC58C732-46D7-4277-86A3-83933891A826}" presName="parentTextBox" presStyleLbl="alignNode1" presStyleIdx="0" presStyleCnt="3"/>
      <dgm:spPr/>
    </dgm:pt>
    <dgm:pt modelId="{D96A3753-9CF5-4BE8-A029-3B0FE3A9B5C2}" type="pres">
      <dgm:prSet presAssocID="{FC58C732-46D7-4277-86A3-83933891A826}" presName="descendantBox" presStyleLbl="bgAccFollowNode1" presStyleIdx="0" presStyleCnt="3"/>
      <dgm:spPr/>
    </dgm:pt>
    <dgm:pt modelId="{1670397E-D64E-4349-AC3D-FC38C7450524}" type="pres">
      <dgm:prSet presAssocID="{87F30F8C-DE82-475A-AEEE-697FA78F8BB8}" presName="sp" presStyleCnt="0"/>
      <dgm:spPr/>
    </dgm:pt>
    <dgm:pt modelId="{B013E2C7-8BAE-41FD-8FBB-EFC1A5DDC47F}" type="pres">
      <dgm:prSet presAssocID="{D6A7E370-95BD-4DE5-A076-3F7E53C09B73}" presName="arrowAndChildren" presStyleCnt="0"/>
      <dgm:spPr/>
    </dgm:pt>
    <dgm:pt modelId="{B27A8E10-1EFF-4283-964D-83C7D3DE0D49}" type="pres">
      <dgm:prSet presAssocID="{D6A7E370-95BD-4DE5-A076-3F7E53C09B73}" presName="parentTextArrow" presStyleLbl="node1" presStyleIdx="0" presStyleCnt="0"/>
      <dgm:spPr/>
    </dgm:pt>
    <dgm:pt modelId="{CDB36D4A-7D36-4864-9433-F5A16E594042}" type="pres">
      <dgm:prSet presAssocID="{D6A7E370-95BD-4DE5-A076-3F7E53C09B73}" presName="arrow" presStyleLbl="alignNode1" presStyleIdx="1" presStyleCnt="3"/>
      <dgm:spPr/>
    </dgm:pt>
    <dgm:pt modelId="{AA080485-4222-42C6-BE80-51393F62B4F1}" type="pres">
      <dgm:prSet presAssocID="{D6A7E370-95BD-4DE5-A076-3F7E53C09B73}" presName="descendantArrow" presStyleLbl="bgAccFollowNode1" presStyleIdx="1" presStyleCnt="3"/>
      <dgm:spPr/>
    </dgm:pt>
    <dgm:pt modelId="{F4CA51F8-B764-4242-AB66-4E702A37A4EC}" type="pres">
      <dgm:prSet presAssocID="{B1719C60-F269-4F96-8810-9811F89C4EDE}" presName="sp" presStyleCnt="0"/>
      <dgm:spPr/>
    </dgm:pt>
    <dgm:pt modelId="{F7B61468-5CD3-45C0-9D49-6A14E35B9CB7}" type="pres">
      <dgm:prSet presAssocID="{16869254-D6B1-4FBE-BCC3-6E35B7F52F8E}" presName="arrowAndChildren" presStyleCnt="0"/>
      <dgm:spPr/>
    </dgm:pt>
    <dgm:pt modelId="{36ABEAD0-C7EE-4580-AC5F-3DCF9A69C17E}" type="pres">
      <dgm:prSet presAssocID="{16869254-D6B1-4FBE-BCC3-6E35B7F52F8E}" presName="parentTextArrow" presStyleLbl="node1" presStyleIdx="0" presStyleCnt="0"/>
      <dgm:spPr/>
    </dgm:pt>
    <dgm:pt modelId="{F0CB9320-61E5-4ECD-A8FE-39079429F9B5}" type="pres">
      <dgm:prSet presAssocID="{16869254-D6B1-4FBE-BCC3-6E35B7F52F8E}" presName="arrow" presStyleLbl="alignNode1" presStyleIdx="2" presStyleCnt="3"/>
      <dgm:spPr/>
    </dgm:pt>
    <dgm:pt modelId="{CB4219D6-B37F-40C2-AB3A-B060CDB2AA3D}" type="pres">
      <dgm:prSet presAssocID="{16869254-D6B1-4FBE-BCC3-6E35B7F52F8E}" presName="descendantArrow" presStyleLbl="bgAccFollowNode1" presStyleIdx="2" presStyleCnt="3"/>
      <dgm:spPr/>
    </dgm:pt>
  </dgm:ptLst>
  <dgm:cxnLst>
    <dgm:cxn modelId="{CA9D840B-C0B4-4FBB-97E1-9587882D0C70}" type="presOf" srcId="{16869254-D6B1-4FBE-BCC3-6E35B7F52F8E}" destId="{F0CB9320-61E5-4ECD-A8FE-39079429F9B5}" srcOrd="1" destOrd="0" presId="urn:microsoft.com/office/officeart/2016/7/layout/VerticalDownArrowProcess"/>
    <dgm:cxn modelId="{9D5D6510-9BA1-4E18-8B38-9FA829E04CDE}" srcId="{FC58C732-46D7-4277-86A3-83933891A826}" destId="{740B449B-2C79-498A-B3E5-0EA0435AFAC8}" srcOrd="2" destOrd="0" parTransId="{5DCFA280-8B4E-4343-805A-1BFF9DA3CFFE}" sibTransId="{5A0BE165-120E-4FFA-B1B5-EC261317677E}"/>
    <dgm:cxn modelId="{2E57A416-5992-4A46-8BC8-F2F906EB431C}" srcId="{16869254-D6B1-4FBE-BCC3-6E35B7F52F8E}" destId="{EEB222A3-9718-44D0-A072-30DF3DC018A8}" srcOrd="0" destOrd="0" parTransId="{E7FC788E-2836-4D00-8876-D67D290A606E}" sibTransId="{CEE7F9EA-2E07-46FE-B0A2-50694FA06446}"/>
    <dgm:cxn modelId="{D812B21D-C4BE-451D-9C0C-727113B17912}" type="presOf" srcId="{C33A6C17-BE30-4410-8574-639651906CE7}" destId="{D96A3753-9CF5-4BE8-A029-3B0FE3A9B5C2}" srcOrd="0" destOrd="1" presId="urn:microsoft.com/office/officeart/2016/7/layout/VerticalDownArrowProcess"/>
    <dgm:cxn modelId="{F839B72F-6A2D-44F7-9A8E-E44818F5C579}" type="presOf" srcId="{16869254-D6B1-4FBE-BCC3-6E35B7F52F8E}" destId="{36ABEAD0-C7EE-4580-AC5F-3DCF9A69C17E}" srcOrd="0" destOrd="0" presId="urn:microsoft.com/office/officeart/2016/7/layout/VerticalDownArrowProcess"/>
    <dgm:cxn modelId="{776CC534-43D5-492F-B748-CE43BFD4B1CD}" srcId="{2785B508-C28F-4F0D-8AD7-E5D5BE680DAC}" destId="{D6A7E370-95BD-4DE5-A076-3F7E53C09B73}" srcOrd="1" destOrd="0" parTransId="{75D8A9CE-8E31-46E6-B646-4D9F00718723}" sibTransId="{87F30F8C-DE82-475A-AEEE-697FA78F8BB8}"/>
    <dgm:cxn modelId="{0F29B861-7755-414B-82D7-097DA374451D}" srcId="{FC58C732-46D7-4277-86A3-83933891A826}" destId="{C33A6C17-BE30-4410-8574-639651906CE7}" srcOrd="1" destOrd="0" parTransId="{DDBD836E-B3F8-42B4-A598-92754CF2D076}" sibTransId="{0429605E-9982-4C3C-8758-D83F93DC9646}"/>
    <dgm:cxn modelId="{B2CC6969-4756-47AD-AD81-D2C7A3ADE3A7}" srcId="{2785B508-C28F-4F0D-8AD7-E5D5BE680DAC}" destId="{16869254-D6B1-4FBE-BCC3-6E35B7F52F8E}" srcOrd="0" destOrd="0" parTransId="{E165E2A4-3B09-474B-B4B5-1941F5F41E87}" sibTransId="{B1719C60-F269-4F96-8810-9811F89C4EDE}"/>
    <dgm:cxn modelId="{E577A96A-7717-42B4-9DB8-F1D2D85E19B9}" srcId="{D6A7E370-95BD-4DE5-A076-3F7E53C09B73}" destId="{25035CA0-FBCF-44BF-BA32-D1119CDCF57D}" srcOrd="0" destOrd="0" parTransId="{B262FE90-CA1D-42F9-8BAD-09DDED811179}" sibTransId="{550B6944-6F9F-4394-8BDE-98EE1315DD40}"/>
    <dgm:cxn modelId="{268EBE6C-44C7-4B94-A3F5-7F8B45948BDB}" srcId="{FC58C732-46D7-4277-86A3-83933891A826}" destId="{BAB5BB71-799E-402E-AE61-586ED5A21633}" srcOrd="0" destOrd="0" parTransId="{B61AEFD0-A835-4F10-A5EF-CBB599379AE7}" sibTransId="{79102B7B-E316-4FBA-9467-EB658DD4BBBC}"/>
    <dgm:cxn modelId="{FB638B51-860C-4906-A2DF-15CDD823C152}" type="presOf" srcId="{BAB5BB71-799E-402E-AE61-586ED5A21633}" destId="{D96A3753-9CF5-4BE8-A029-3B0FE3A9B5C2}" srcOrd="0" destOrd="0" presId="urn:microsoft.com/office/officeart/2016/7/layout/VerticalDownArrowProcess"/>
    <dgm:cxn modelId="{418F987E-618A-4465-A147-536E2A16524B}" srcId="{2785B508-C28F-4F0D-8AD7-E5D5BE680DAC}" destId="{FC58C732-46D7-4277-86A3-83933891A826}" srcOrd="2" destOrd="0" parTransId="{041A06CB-EDAE-4672-903F-D84226352B9C}" sibTransId="{470CCF02-F3B6-48F7-807F-E32E1F69ED25}"/>
    <dgm:cxn modelId="{E4DDC18E-F083-41C0-9DDC-E1843276EAA5}" type="presOf" srcId="{EEB222A3-9718-44D0-A072-30DF3DC018A8}" destId="{CB4219D6-B37F-40C2-AB3A-B060CDB2AA3D}" srcOrd="0" destOrd="0" presId="urn:microsoft.com/office/officeart/2016/7/layout/VerticalDownArrowProcess"/>
    <dgm:cxn modelId="{B94FD6A1-E0AC-4F47-8C5B-069266578539}" type="presOf" srcId="{740B449B-2C79-498A-B3E5-0EA0435AFAC8}" destId="{D96A3753-9CF5-4BE8-A029-3B0FE3A9B5C2}" srcOrd="0" destOrd="2" presId="urn:microsoft.com/office/officeart/2016/7/layout/VerticalDownArrowProcess"/>
    <dgm:cxn modelId="{F8BB9CB1-D12C-4273-B6B9-98109A46F391}" type="presOf" srcId="{2785B508-C28F-4F0D-8AD7-E5D5BE680DAC}" destId="{4D11AE12-E96F-4EE9-8ED4-5888E5C2E6AC}" srcOrd="0" destOrd="0" presId="urn:microsoft.com/office/officeart/2016/7/layout/VerticalDownArrowProcess"/>
    <dgm:cxn modelId="{A79431BA-313A-4326-BC8B-488FA98D2C29}" type="presOf" srcId="{25035CA0-FBCF-44BF-BA32-D1119CDCF57D}" destId="{AA080485-4222-42C6-BE80-51393F62B4F1}" srcOrd="0" destOrd="0" presId="urn:microsoft.com/office/officeart/2016/7/layout/VerticalDownArrowProcess"/>
    <dgm:cxn modelId="{0BA905BB-C253-4516-8CA5-557606C3C89D}" type="presOf" srcId="{FC58C732-46D7-4277-86A3-83933891A826}" destId="{89F2F9D3-6983-4A06-8492-9FD38CE43917}" srcOrd="0" destOrd="0" presId="urn:microsoft.com/office/officeart/2016/7/layout/VerticalDownArrowProcess"/>
    <dgm:cxn modelId="{39513CBB-DB78-4918-A98D-643642CEEF55}" type="presOf" srcId="{D6A7E370-95BD-4DE5-A076-3F7E53C09B73}" destId="{B27A8E10-1EFF-4283-964D-83C7D3DE0D49}" srcOrd="0" destOrd="0" presId="urn:microsoft.com/office/officeart/2016/7/layout/VerticalDownArrowProcess"/>
    <dgm:cxn modelId="{6EF606EF-CD40-4B9B-AED7-BCE332B5ECD9}" type="presOf" srcId="{D6A7E370-95BD-4DE5-A076-3F7E53C09B73}" destId="{CDB36D4A-7D36-4864-9433-F5A16E594042}" srcOrd="1" destOrd="0" presId="urn:microsoft.com/office/officeart/2016/7/layout/VerticalDownArrowProcess"/>
    <dgm:cxn modelId="{15DDBB33-628D-44B6-BAEE-376B2A53027C}" type="presParOf" srcId="{4D11AE12-E96F-4EE9-8ED4-5888E5C2E6AC}" destId="{78ECA002-55F3-47FB-AF7B-07C4E8761EE0}" srcOrd="0" destOrd="0" presId="urn:microsoft.com/office/officeart/2016/7/layout/VerticalDownArrowProcess"/>
    <dgm:cxn modelId="{904D15CD-8574-423C-90C5-B3CEF15BC379}" type="presParOf" srcId="{78ECA002-55F3-47FB-AF7B-07C4E8761EE0}" destId="{89F2F9D3-6983-4A06-8492-9FD38CE43917}" srcOrd="0" destOrd="0" presId="urn:microsoft.com/office/officeart/2016/7/layout/VerticalDownArrowProcess"/>
    <dgm:cxn modelId="{2FA5F318-05A0-4A70-9E23-74F1640FF240}" type="presParOf" srcId="{78ECA002-55F3-47FB-AF7B-07C4E8761EE0}" destId="{D96A3753-9CF5-4BE8-A029-3B0FE3A9B5C2}" srcOrd="1" destOrd="0" presId="urn:microsoft.com/office/officeart/2016/7/layout/VerticalDownArrowProcess"/>
    <dgm:cxn modelId="{AB9D9AD6-1995-4706-96C7-A3E905D305F7}" type="presParOf" srcId="{4D11AE12-E96F-4EE9-8ED4-5888E5C2E6AC}" destId="{1670397E-D64E-4349-AC3D-FC38C7450524}" srcOrd="1" destOrd="0" presId="urn:microsoft.com/office/officeart/2016/7/layout/VerticalDownArrowProcess"/>
    <dgm:cxn modelId="{ACB0E616-30B3-41E3-AF57-E090664D5965}" type="presParOf" srcId="{4D11AE12-E96F-4EE9-8ED4-5888E5C2E6AC}" destId="{B013E2C7-8BAE-41FD-8FBB-EFC1A5DDC47F}" srcOrd="2" destOrd="0" presId="urn:microsoft.com/office/officeart/2016/7/layout/VerticalDownArrowProcess"/>
    <dgm:cxn modelId="{0FEE93C9-36A8-45BE-AB23-B81093A462C7}" type="presParOf" srcId="{B013E2C7-8BAE-41FD-8FBB-EFC1A5DDC47F}" destId="{B27A8E10-1EFF-4283-964D-83C7D3DE0D49}" srcOrd="0" destOrd="0" presId="urn:microsoft.com/office/officeart/2016/7/layout/VerticalDownArrowProcess"/>
    <dgm:cxn modelId="{AB9810B3-EB9F-4457-9D2F-D804E30A83EF}" type="presParOf" srcId="{B013E2C7-8BAE-41FD-8FBB-EFC1A5DDC47F}" destId="{CDB36D4A-7D36-4864-9433-F5A16E594042}" srcOrd="1" destOrd="0" presId="urn:microsoft.com/office/officeart/2016/7/layout/VerticalDownArrowProcess"/>
    <dgm:cxn modelId="{5979341F-5CB0-422D-ABED-6365A16E7B4C}" type="presParOf" srcId="{B013E2C7-8BAE-41FD-8FBB-EFC1A5DDC47F}" destId="{AA080485-4222-42C6-BE80-51393F62B4F1}" srcOrd="2" destOrd="0" presId="urn:microsoft.com/office/officeart/2016/7/layout/VerticalDownArrowProcess"/>
    <dgm:cxn modelId="{0907D23B-126C-4215-9D92-D9B431F92496}" type="presParOf" srcId="{4D11AE12-E96F-4EE9-8ED4-5888E5C2E6AC}" destId="{F4CA51F8-B764-4242-AB66-4E702A37A4EC}" srcOrd="3" destOrd="0" presId="urn:microsoft.com/office/officeart/2016/7/layout/VerticalDownArrowProcess"/>
    <dgm:cxn modelId="{3AE89FF3-115F-4E8F-9C50-2B2C3F4A48BD}" type="presParOf" srcId="{4D11AE12-E96F-4EE9-8ED4-5888E5C2E6AC}" destId="{F7B61468-5CD3-45C0-9D49-6A14E35B9CB7}" srcOrd="4" destOrd="0" presId="urn:microsoft.com/office/officeart/2016/7/layout/VerticalDownArrowProcess"/>
    <dgm:cxn modelId="{15279706-A194-47DB-8456-4AAF40C6238D}" type="presParOf" srcId="{F7B61468-5CD3-45C0-9D49-6A14E35B9CB7}" destId="{36ABEAD0-C7EE-4580-AC5F-3DCF9A69C17E}" srcOrd="0" destOrd="0" presId="urn:microsoft.com/office/officeart/2016/7/layout/VerticalDownArrowProcess"/>
    <dgm:cxn modelId="{57210037-884E-4C27-96BA-E83C27EFDF90}" type="presParOf" srcId="{F7B61468-5CD3-45C0-9D49-6A14E35B9CB7}" destId="{F0CB9320-61E5-4ECD-A8FE-39079429F9B5}" srcOrd="1" destOrd="0" presId="urn:microsoft.com/office/officeart/2016/7/layout/VerticalDownArrowProcess"/>
    <dgm:cxn modelId="{ACED2C4D-7BB2-4724-AB4E-26701272622F}" type="presParOf" srcId="{F7B61468-5CD3-45C0-9D49-6A14E35B9CB7}" destId="{CB4219D6-B37F-40C2-AB3A-B060CDB2AA3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25810C-71C3-47C9-943C-0A1060F566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44B23F-B787-425E-B033-A0112FB9BFD3}">
      <dgm:prSet/>
      <dgm:spPr/>
      <dgm:t>
        <a:bodyPr/>
        <a:lstStyle/>
        <a:p>
          <a:r>
            <a:rPr lang="en-CA" b="1" dirty="0"/>
            <a:t>Tests </a:t>
          </a:r>
          <a:r>
            <a:rPr lang="en-US" altLang="zh-CN" b="1" dirty="0"/>
            <a:t>environment</a:t>
          </a:r>
          <a:r>
            <a:rPr lang="en-CA" b="1" dirty="0"/>
            <a:t> issues</a:t>
          </a:r>
          <a:endParaRPr lang="en-US" dirty="0"/>
        </a:p>
      </dgm:t>
    </dgm:pt>
    <dgm:pt modelId="{9BCCD35C-B9D6-407E-AA24-63B3B4C6A540}" type="parTrans" cxnId="{8CEFAFB4-9DB4-4DAB-A647-BDA3BCF5E9DE}">
      <dgm:prSet/>
      <dgm:spPr/>
      <dgm:t>
        <a:bodyPr/>
        <a:lstStyle/>
        <a:p>
          <a:endParaRPr lang="en-US"/>
        </a:p>
      </dgm:t>
    </dgm:pt>
    <dgm:pt modelId="{BA7E12A4-A40A-4441-AEED-F62C7DB46BCA}" type="sibTrans" cxnId="{8CEFAFB4-9DB4-4DAB-A647-BDA3BCF5E9DE}">
      <dgm:prSet/>
      <dgm:spPr/>
      <dgm:t>
        <a:bodyPr/>
        <a:lstStyle/>
        <a:p>
          <a:endParaRPr lang="en-US"/>
        </a:p>
      </dgm:t>
    </dgm:pt>
    <dgm:pt modelId="{3A650012-837C-41DD-9D71-AFA3D3260E76}">
      <dgm:prSet/>
      <dgm:spPr/>
      <dgm:t>
        <a:bodyPr/>
        <a:lstStyle/>
        <a:p>
          <a:r>
            <a:rPr lang="en-CA"/>
            <a:t>Solution：</a:t>
          </a:r>
          <a:endParaRPr lang="en-US"/>
        </a:p>
      </dgm:t>
    </dgm:pt>
    <dgm:pt modelId="{2B04C376-EE43-4A0B-AFC0-B1D1B6AAD9BC}" type="parTrans" cxnId="{05EAE3B5-ADC9-4341-8145-29A93853784C}">
      <dgm:prSet/>
      <dgm:spPr/>
      <dgm:t>
        <a:bodyPr/>
        <a:lstStyle/>
        <a:p>
          <a:endParaRPr lang="en-US"/>
        </a:p>
      </dgm:t>
    </dgm:pt>
    <dgm:pt modelId="{C8514BE4-B5AE-4A56-83BB-C3627623F3AA}" type="sibTrans" cxnId="{05EAE3B5-ADC9-4341-8145-29A93853784C}">
      <dgm:prSet/>
      <dgm:spPr/>
      <dgm:t>
        <a:bodyPr/>
        <a:lstStyle/>
        <a:p>
          <a:endParaRPr lang="en-US"/>
        </a:p>
      </dgm:t>
    </dgm:pt>
    <dgm:pt modelId="{3445E750-4142-4BB4-8A3B-7083A8FDDC87}">
      <dgm:prSet/>
      <dgm:spPr/>
      <dgm:t>
        <a:bodyPr/>
        <a:lstStyle/>
        <a:p>
          <a:r>
            <a:rPr lang="en-CA" dirty="0"/>
            <a:t>Add jar to provide simulated environment instead of connecting to database .</a:t>
          </a:r>
          <a:endParaRPr lang="en-US" dirty="0"/>
        </a:p>
      </dgm:t>
    </dgm:pt>
    <dgm:pt modelId="{B6B88A19-7013-4B77-BA1C-B31418914798}" type="parTrans" cxnId="{176A8342-39D1-44EC-962B-30884EC77D42}">
      <dgm:prSet/>
      <dgm:spPr/>
      <dgm:t>
        <a:bodyPr/>
        <a:lstStyle/>
        <a:p>
          <a:endParaRPr lang="en-US"/>
        </a:p>
      </dgm:t>
    </dgm:pt>
    <dgm:pt modelId="{272D252C-13FB-445D-9585-62E36237B3F6}" type="sibTrans" cxnId="{176A8342-39D1-44EC-962B-30884EC77D42}">
      <dgm:prSet/>
      <dgm:spPr/>
      <dgm:t>
        <a:bodyPr/>
        <a:lstStyle/>
        <a:p>
          <a:endParaRPr lang="en-US"/>
        </a:p>
      </dgm:t>
    </dgm:pt>
    <dgm:pt modelId="{7CAA6500-EC55-4BEC-B101-F40B7D7FBB85}">
      <dgm:prSet/>
      <dgm:spPr/>
      <dgm:t>
        <a:bodyPr/>
        <a:lstStyle/>
        <a:p>
          <a:r>
            <a:rPr lang="en-CA" b="1" dirty="0"/>
            <a:t>Using different IDEs led to code compatibility issues.</a:t>
          </a:r>
          <a:endParaRPr lang="en-US" dirty="0"/>
        </a:p>
      </dgm:t>
    </dgm:pt>
    <dgm:pt modelId="{54BD150C-5252-4A6B-A2F6-348AA0DD9866}" type="parTrans" cxnId="{DAE302F4-4364-47D7-BEA0-02C6235237D5}">
      <dgm:prSet/>
      <dgm:spPr/>
      <dgm:t>
        <a:bodyPr/>
        <a:lstStyle/>
        <a:p>
          <a:endParaRPr lang="en-US"/>
        </a:p>
      </dgm:t>
    </dgm:pt>
    <dgm:pt modelId="{348F12AC-7464-4025-995E-F021F52B0EE0}" type="sibTrans" cxnId="{DAE302F4-4364-47D7-BEA0-02C6235237D5}">
      <dgm:prSet/>
      <dgm:spPr/>
      <dgm:t>
        <a:bodyPr/>
        <a:lstStyle/>
        <a:p>
          <a:endParaRPr lang="en-US"/>
        </a:p>
      </dgm:t>
    </dgm:pt>
    <dgm:pt modelId="{7164461F-B21D-4922-B11B-DFBEA7753348}">
      <dgm:prSet/>
      <dgm:spPr/>
      <dgm:t>
        <a:bodyPr/>
        <a:lstStyle/>
        <a:p>
          <a:r>
            <a:rPr lang="en-CA" dirty="0"/>
            <a:t>Solution：</a:t>
          </a:r>
          <a:endParaRPr lang="en-US" dirty="0"/>
        </a:p>
      </dgm:t>
    </dgm:pt>
    <dgm:pt modelId="{0C8C4420-2391-482B-BBBC-17E7B1C267FC}" type="parTrans" cxnId="{A086374E-0654-4CAD-BC41-8021834F7FA4}">
      <dgm:prSet/>
      <dgm:spPr/>
      <dgm:t>
        <a:bodyPr/>
        <a:lstStyle/>
        <a:p>
          <a:endParaRPr lang="en-US"/>
        </a:p>
      </dgm:t>
    </dgm:pt>
    <dgm:pt modelId="{715B5A9E-F69F-4772-90DD-DC233DB15405}" type="sibTrans" cxnId="{A086374E-0654-4CAD-BC41-8021834F7FA4}">
      <dgm:prSet/>
      <dgm:spPr/>
      <dgm:t>
        <a:bodyPr/>
        <a:lstStyle/>
        <a:p>
          <a:endParaRPr lang="en-US"/>
        </a:p>
      </dgm:t>
    </dgm:pt>
    <dgm:pt modelId="{449BE760-F85D-44E3-95B2-B9710049A35E}">
      <dgm:prSet/>
      <dgm:spPr/>
      <dgm:t>
        <a:bodyPr/>
        <a:lstStyle/>
        <a:p>
          <a:r>
            <a:rPr lang="en-CA" dirty="0"/>
            <a:t>The team leader unified the code on the NetBeans platform</a:t>
          </a:r>
          <a:endParaRPr lang="en-US" dirty="0"/>
        </a:p>
      </dgm:t>
    </dgm:pt>
    <dgm:pt modelId="{97D3DFAF-1538-41A5-9040-47430A1833D4}" type="parTrans" cxnId="{2A63909A-0A25-495B-9919-FD03BED92235}">
      <dgm:prSet/>
      <dgm:spPr/>
      <dgm:t>
        <a:bodyPr/>
        <a:lstStyle/>
        <a:p>
          <a:endParaRPr lang="en-US"/>
        </a:p>
      </dgm:t>
    </dgm:pt>
    <dgm:pt modelId="{0D7E49B0-2D97-4451-B53F-3923DB1028EE}" type="sibTrans" cxnId="{2A63909A-0A25-495B-9919-FD03BED92235}">
      <dgm:prSet/>
      <dgm:spPr/>
      <dgm:t>
        <a:bodyPr/>
        <a:lstStyle/>
        <a:p>
          <a:endParaRPr lang="en-US"/>
        </a:p>
      </dgm:t>
    </dgm:pt>
    <dgm:pt modelId="{8DB02E4E-89BC-43C1-9EC3-FB91F9CB17C5}">
      <dgm:prSet/>
      <dgm:spPr/>
      <dgm:t>
        <a:bodyPr/>
        <a:lstStyle/>
        <a:p>
          <a:r>
            <a:rPr lang="en-CA" b="1" dirty="0"/>
            <a:t>Conflicts occurred when uploading code to GitHub.</a:t>
          </a:r>
          <a:endParaRPr lang="en-US" dirty="0"/>
        </a:p>
      </dgm:t>
    </dgm:pt>
    <dgm:pt modelId="{E27BD1A9-5949-48DB-9E97-9A96DBB0DFB4}" type="parTrans" cxnId="{340593C6-007B-41CC-8F49-780462DC9F2D}">
      <dgm:prSet/>
      <dgm:spPr/>
      <dgm:t>
        <a:bodyPr/>
        <a:lstStyle/>
        <a:p>
          <a:endParaRPr lang="en-US"/>
        </a:p>
      </dgm:t>
    </dgm:pt>
    <dgm:pt modelId="{CF3803AC-5DE6-4B38-826D-F4CDC2E97BA5}" type="sibTrans" cxnId="{340593C6-007B-41CC-8F49-780462DC9F2D}">
      <dgm:prSet/>
      <dgm:spPr/>
      <dgm:t>
        <a:bodyPr/>
        <a:lstStyle/>
        <a:p>
          <a:endParaRPr lang="en-US"/>
        </a:p>
      </dgm:t>
    </dgm:pt>
    <dgm:pt modelId="{E572DAFC-F565-4F62-9680-2BB8897760D9}">
      <dgm:prSet/>
      <dgm:spPr/>
      <dgm:t>
        <a:bodyPr/>
        <a:lstStyle/>
        <a:p>
          <a:r>
            <a:rPr lang="en-CA"/>
            <a:t>Solution：</a:t>
          </a:r>
          <a:endParaRPr lang="en-US"/>
        </a:p>
      </dgm:t>
    </dgm:pt>
    <dgm:pt modelId="{77828619-9D59-445B-B5F4-B0E7F28C3A5E}" type="parTrans" cxnId="{A34BC86C-5A60-4D35-A245-CA2F2086A09D}">
      <dgm:prSet/>
      <dgm:spPr/>
      <dgm:t>
        <a:bodyPr/>
        <a:lstStyle/>
        <a:p>
          <a:endParaRPr lang="en-US"/>
        </a:p>
      </dgm:t>
    </dgm:pt>
    <dgm:pt modelId="{F9CD5F8F-C9F8-412A-AF10-0ECBA31B0BC3}" type="sibTrans" cxnId="{A34BC86C-5A60-4D35-A245-CA2F2086A09D}">
      <dgm:prSet/>
      <dgm:spPr/>
      <dgm:t>
        <a:bodyPr/>
        <a:lstStyle/>
        <a:p>
          <a:endParaRPr lang="en-US"/>
        </a:p>
      </dgm:t>
    </dgm:pt>
    <dgm:pt modelId="{FF60C36A-712E-4B02-9918-3E32C4765DB5}">
      <dgm:prSet/>
      <dgm:spPr/>
      <dgm:t>
        <a:bodyPr/>
        <a:lstStyle/>
        <a:p>
          <a:r>
            <a:rPr lang="en-CA" dirty="0"/>
            <a:t>resolved by reviewing GitHub's history.</a:t>
          </a:r>
          <a:endParaRPr lang="en-US" dirty="0"/>
        </a:p>
      </dgm:t>
    </dgm:pt>
    <dgm:pt modelId="{2868879D-E958-4F1F-BD7C-420022A9FF28}" type="parTrans" cxnId="{9C7157E6-CB21-473F-A5C7-E030375AF123}">
      <dgm:prSet/>
      <dgm:spPr/>
      <dgm:t>
        <a:bodyPr/>
        <a:lstStyle/>
        <a:p>
          <a:endParaRPr lang="en-US"/>
        </a:p>
      </dgm:t>
    </dgm:pt>
    <dgm:pt modelId="{CAEEFC03-C16D-4F0D-8C24-48A9F1897605}" type="sibTrans" cxnId="{9C7157E6-CB21-473F-A5C7-E030375AF123}">
      <dgm:prSet/>
      <dgm:spPr/>
      <dgm:t>
        <a:bodyPr/>
        <a:lstStyle/>
        <a:p>
          <a:endParaRPr lang="en-US"/>
        </a:p>
      </dgm:t>
    </dgm:pt>
    <dgm:pt modelId="{9F4CE84F-8E79-40D4-951B-AB62DB218488}">
      <dgm:prSet/>
      <dgm:spPr/>
      <dgm:t>
        <a:bodyPr/>
        <a:lstStyle/>
        <a:p>
          <a:r>
            <a:rPr lang="en-US" dirty="0"/>
            <a:t>Use pull request to get code and merge in local IDE</a:t>
          </a:r>
        </a:p>
      </dgm:t>
    </dgm:pt>
    <dgm:pt modelId="{4F02A501-F860-4FEF-8839-E81C440965E9}" type="parTrans" cxnId="{87CFC3F1-C3B7-4680-BD24-1B26D686367C}">
      <dgm:prSet/>
      <dgm:spPr/>
      <dgm:t>
        <a:bodyPr/>
        <a:lstStyle/>
        <a:p>
          <a:endParaRPr lang="zh-CN" altLang="en-US"/>
        </a:p>
      </dgm:t>
    </dgm:pt>
    <dgm:pt modelId="{A51DFF38-98BA-4B02-A44B-F036A796D597}" type="sibTrans" cxnId="{87CFC3F1-C3B7-4680-BD24-1B26D686367C}">
      <dgm:prSet/>
      <dgm:spPr/>
      <dgm:t>
        <a:bodyPr/>
        <a:lstStyle/>
        <a:p>
          <a:endParaRPr lang="zh-CN" altLang="en-US"/>
        </a:p>
      </dgm:t>
    </dgm:pt>
    <dgm:pt modelId="{CFF51B2D-F9C8-472B-B490-75907E3D0FE4}">
      <dgm:prSet/>
      <dgm:spPr/>
      <dgm:t>
        <a:bodyPr/>
        <a:lstStyle/>
        <a:p>
          <a:r>
            <a:rPr lang="en-US" dirty="0"/>
            <a:t>Check main branch work in different IDEs</a:t>
          </a:r>
        </a:p>
      </dgm:t>
    </dgm:pt>
    <dgm:pt modelId="{62FCE3AC-30E2-41C9-B0CA-A21B65AE1CF2}" type="parTrans" cxnId="{645B599D-F295-430B-B78D-B2E720B65F16}">
      <dgm:prSet/>
      <dgm:spPr/>
      <dgm:t>
        <a:bodyPr/>
        <a:lstStyle/>
        <a:p>
          <a:endParaRPr lang="zh-CN" altLang="en-US"/>
        </a:p>
      </dgm:t>
    </dgm:pt>
    <dgm:pt modelId="{1DE56891-9EA3-4B50-A0C4-D5CF4045714A}" type="sibTrans" cxnId="{645B599D-F295-430B-B78D-B2E720B65F16}">
      <dgm:prSet/>
      <dgm:spPr/>
      <dgm:t>
        <a:bodyPr/>
        <a:lstStyle/>
        <a:p>
          <a:endParaRPr lang="zh-CN" altLang="en-US"/>
        </a:p>
      </dgm:t>
    </dgm:pt>
    <dgm:pt modelId="{DC6CBA64-83B3-454A-AA04-4D455060DAD5}" type="pres">
      <dgm:prSet presAssocID="{1B25810C-71C3-47C9-943C-0A1060F5667A}" presName="Name0" presStyleCnt="0">
        <dgm:presLayoutVars>
          <dgm:dir/>
          <dgm:resizeHandles val="exact"/>
        </dgm:presLayoutVars>
      </dgm:prSet>
      <dgm:spPr/>
    </dgm:pt>
    <dgm:pt modelId="{5882AD59-9E27-4A03-9D73-C4B1F4167B0F}" type="pres">
      <dgm:prSet presAssocID="{7CAA6500-EC55-4BEC-B101-F40B7D7FBB85}" presName="node" presStyleLbl="node1" presStyleIdx="0" presStyleCnt="6">
        <dgm:presLayoutVars>
          <dgm:bulletEnabled val="1"/>
        </dgm:presLayoutVars>
      </dgm:prSet>
      <dgm:spPr/>
    </dgm:pt>
    <dgm:pt modelId="{A25CFF8C-A9B6-48EF-AB99-68F0EDF010BD}" type="pres">
      <dgm:prSet presAssocID="{348F12AC-7464-4025-995E-F021F52B0EE0}" presName="sibTrans" presStyleLbl="sibTrans1D1" presStyleIdx="0" presStyleCnt="5"/>
      <dgm:spPr/>
    </dgm:pt>
    <dgm:pt modelId="{E9F7D88B-3FDD-4DA8-9D11-FC9927964EAC}" type="pres">
      <dgm:prSet presAssocID="{348F12AC-7464-4025-995E-F021F52B0EE0}" presName="connectorText" presStyleLbl="sibTrans1D1" presStyleIdx="0" presStyleCnt="5"/>
      <dgm:spPr/>
    </dgm:pt>
    <dgm:pt modelId="{B2D5C112-364C-4105-85D6-3A2FA530306D}" type="pres">
      <dgm:prSet presAssocID="{7164461F-B21D-4922-B11B-DFBEA7753348}" presName="node" presStyleLbl="node1" presStyleIdx="1" presStyleCnt="6">
        <dgm:presLayoutVars>
          <dgm:bulletEnabled val="1"/>
        </dgm:presLayoutVars>
      </dgm:prSet>
      <dgm:spPr/>
    </dgm:pt>
    <dgm:pt modelId="{854E0297-A48E-4F66-9D3D-7F2089870DB5}" type="pres">
      <dgm:prSet presAssocID="{715B5A9E-F69F-4772-90DD-DC233DB15405}" presName="sibTrans" presStyleLbl="sibTrans1D1" presStyleIdx="1" presStyleCnt="5"/>
      <dgm:spPr/>
    </dgm:pt>
    <dgm:pt modelId="{6479529B-721C-44A1-AFAF-EF3DBBD0EE4E}" type="pres">
      <dgm:prSet presAssocID="{715B5A9E-F69F-4772-90DD-DC233DB15405}" presName="connectorText" presStyleLbl="sibTrans1D1" presStyleIdx="1" presStyleCnt="5"/>
      <dgm:spPr/>
    </dgm:pt>
    <dgm:pt modelId="{D9F7361B-EB68-4BCE-B5C0-C1A6456AD194}" type="pres">
      <dgm:prSet presAssocID="{AE44B23F-B787-425E-B033-A0112FB9BFD3}" presName="node" presStyleLbl="node1" presStyleIdx="2" presStyleCnt="6">
        <dgm:presLayoutVars>
          <dgm:bulletEnabled val="1"/>
        </dgm:presLayoutVars>
      </dgm:prSet>
      <dgm:spPr/>
    </dgm:pt>
    <dgm:pt modelId="{4E65A9A7-A3B0-48FE-AE8B-10B0FFB06BBF}" type="pres">
      <dgm:prSet presAssocID="{BA7E12A4-A40A-4441-AEED-F62C7DB46BCA}" presName="sibTrans" presStyleLbl="sibTrans1D1" presStyleIdx="2" presStyleCnt="5"/>
      <dgm:spPr/>
    </dgm:pt>
    <dgm:pt modelId="{3F535AA4-4F5B-4A2C-9894-3FDF9E93ED3D}" type="pres">
      <dgm:prSet presAssocID="{BA7E12A4-A40A-4441-AEED-F62C7DB46BCA}" presName="connectorText" presStyleLbl="sibTrans1D1" presStyleIdx="2" presStyleCnt="5"/>
      <dgm:spPr/>
    </dgm:pt>
    <dgm:pt modelId="{5BE6AB80-2BFF-42B5-8CD6-AB3FC3DE314D}" type="pres">
      <dgm:prSet presAssocID="{3A650012-837C-41DD-9D71-AFA3D3260E76}" presName="node" presStyleLbl="node1" presStyleIdx="3" presStyleCnt="6">
        <dgm:presLayoutVars>
          <dgm:bulletEnabled val="1"/>
        </dgm:presLayoutVars>
      </dgm:prSet>
      <dgm:spPr/>
    </dgm:pt>
    <dgm:pt modelId="{4CBC7AE9-8CF8-4E8F-8288-F041D2951612}" type="pres">
      <dgm:prSet presAssocID="{C8514BE4-B5AE-4A56-83BB-C3627623F3AA}" presName="sibTrans" presStyleLbl="sibTrans1D1" presStyleIdx="3" presStyleCnt="5"/>
      <dgm:spPr/>
    </dgm:pt>
    <dgm:pt modelId="{31FF8BA0-E63B-4006-9F6E-6A5B54090A70}" type="pres">
      <dgm:prSet presAssocID="{C8514BE4-B5AE-4A56-83BB-C3627623F3AA}" presName="connectorText" presStyleLbl="sibTrans1D1" presStyleIdx="3" presStyleCnt="5"/>
      <dgm:spPr/>
    </dgm:pt>
    <dgm:pt modelId="{7D154C48-ED0A-49C7-9F34-1C6CA6989AA4}" type="pres">
      <dgm:prSet presAssocID="{8DB02E4E-89BC-43C1-9EC3-FB91F9CB17C5}" presName="node" presStyleLbl="node1" presStyleIdx="4" presStyleCnt="6">
        <dgm:presLayoutVars>
          <dgm:bulletEnabled val="1"/>
        </dgm:presLayoutVars>
      </dgm:prSet>
      <dgm:spPr/>
    </dgm:pt>
    <dgm:pt modelId="{85C14EFE-8EE6-489E-8B40-AFE873F11663}" type="pres">
      <dgm:prSet presAssocID="{CF3803AC-5DE6-4B38-826D-F4CDC2E97BA5}" presName="sibTrans" presStyleLbl="sibTrans1D1" presStyleIdx="4" presStyleCnt="5"/>
      <dgm:spPr/>
    </dgm:pt>
    <dgm:pt modelId="{DAFDDCC4-47DA-45BC-A864-2DF24C555051}" type="pres">
      <dgm:prSet presAssocID="{CF3803AC-5DE6-4B38-826D-F4CDC2E97BA5}" presName="connectorText" presStyleLbl="sibTrans1D1" presStyleIdx="4" presStyleCnt="5"/>
      <dgm:spPr/>
    </dgm:pt>
    <dgm:pt modelId="{1E23AAE5-C5D6-4571-94F6-F7734D0719FC}" type="pres">
      <dgm:prSet presAssocID="{E572DAFC-F565-4F62-9680-2BB8897760D9}" presName="node" presStyleLbl="node1" presStyleIdx="5" presStyleCnt="6">
        <dgm:presLayoutVars>
          <dgm:bulletEnabled val="1"/>
        </dgm:presLayoutVars>
      </dgm:prSet>
      <dgm:spPr/>
    </dgm:pt>
  </dgm:ptLst>
  <dgm:cxnLst>
    <dgm:cxn modelId="{C174DD03-96DB-45D0-B99B-BF85A9BBC780}" type="presOf" srcId="{7CAA6500-EC55-4BEC-B101-F40B7D7FBB85}" destId="{5882AD59-9E27-4A03-9D73-C4B1F4167B0F}" srcOrd="0" destOrd="0" presId="urn:microsoft.com/office/officeart/2016/7/layout/RepeatingBendingProcessNew"/>
    <dgm:cxn modelId="{23F2BA07-7DCA-4DF6-8EC7-952D5EA0E1F2}" type="presOf" srcId="{3A650012-837C-41DD-9D71-AFA3D3260E76}" destId="{5BE6AB80-2BFF-42B5-8CD6-AB3FC3DE314D}" srcOrd="0" destOrd="0" presId="urn:microsoft.com/office/officeart/2016/7/layout/RepeatingBendingProcessNew"/>
    <dgm:cxn modelId="{3104C82F-CFB7-4BBD-AB3D-DC9E2EFD795F}" type="presOf" srcId="{449BE760-F85D-44E3-95B2-B9710049A35E}" destId="{B2D5C112-364C-4105-85D6-3A2FA530306D}" srcOrd="0" destOrd="1" presId="urn:microsoft.com/office/officeart/2016/7/layout/RepeatingBendingProcessNew"/>
    <dgm:cxn modelId="{64C17C3B-04B8-4DCA-8EA8-7792349B56BF}" type="presOf" srcId="{E572DAFC-F565-4F62-9680-2BB8897760D9}" destId="{1E23AAE5-C5D6-4571-94F6-F7734D0719FC}" srcOrd="0" destOrd="0" presId="urn:microsoft.com/office/officeart/2016/7/layout/RepeatingBendingProcessNew"/>
    <dgm:cxn modelId="{91CEEA3E-1DC2-4C26-8BC5-D9CD26DC91C4}" type="presOf" srcId="{7164461F-B21D-4922-B11B-DFBEA7753348}" destId="{B2D5C112-364C-4105-85D6-3A2FA530306D}" srcOrd="0" destOrd="0" presId="urn:microsoft.com/office/officeart/2016/7/layout/RepeatingBendingProcessNew"/>
    <dgm:cxn modelId="{176A8342-39D1-44EC-962B-30884EC77D42}" srcId="{3A650012-837C-41DD-9D71-AFA3D3260E76}" destId="{3445E750-4142-4BB4-8A3B-7083A8FDDC87}" srcOrd="0" destOrd="0" parTransId="{B6B88A19-7013-4B77-BA1C-B31418914798}" sibTransId="{272D252C-13FB-445D-9585-62E36237B3F6}"/>
    <dgm:cxn modelId="{DC3C5F64-5002-42D7-9B4D-9F448BDE9EC6}" type="presOf" srcId="{715B5A9E-F69F-4772-90DD-DC233DB15405}" destId="{6479529B-721C-44A1-AFAF-EF3DBBD0EE4E}" srcOrd="1" destOrd="0" presId="urn:microsoft.com/office/officeart/2016/7/layout/RepeatingBendingProcessNew"/>
    <dgm:cxn modelId="{56C4DA67-AF90-4D7B-91C6-9C05D47835D1}" type="presOf" srcId="{C8514BE4-B5AE-4A56-83BB-C3627623F3AA}" destId="{4CBC7AE9-8CF8-4E8F-8288-F041D2951612}" srcOrd="0" destOrd="0" presId="urn:microsoft.com/office/officeart/2016/7/layout/RepeatingBendingProcessNew"/>
    <dgm:cxn modelId="{A9791448-86CA-4D0A-B693-3F58B443B49B}" type="presOf" srcId="{BA7E12A4-A40A-4441-AEED-F62C7DB46BCA}" destId="{3F535AA4-4F5B-4A2C-9894-3FDF9E93ED3D}" srcOrd="1" destOrd="0" presId="urn:microsoft.com/office/officeart/2016/7/layout/RepeatingBendingProcessNew"/>
    <dgm:cxn modelId="{A34BC86C-5A60-4D35-A245-CA2F2086A09D}" srcId="{1B25810C-71C3-47C9-943C-0A1060F5667A}" destId="{E572DAFC-F565-4F62-9680-2BB8897760D9}" srcOrd="5" destOrd="0" parTransId="{77828619-9D59-445B-B5F4-B0E7F28C3A5E}" sibTransId="{F9CD5F8F-C9F8-412A-AF10-0ECBA31B0BC3}"/>
    <dgm:cxn modelId="{8EF7454D-3BE8-4D88-8A26-AFD2CAF706C1}" type="presOf" srcId="{8DB02E4E-89BC-43C1-9EC3-FB91F9CB17C5}" destId="{7D154C48-ED0A-49C7-9F34-1C6CA6989AA4}" srcOrd="0" destOrd="0" presId="urn:microsoft.com/office/officeart/2016/7/layout/RepeatingBendingProcessNew"/>
    <dgm:cxn modelId="{A086374E-0654-4CAD-BC41-8021834F7FA4}" srcId="{1B25810C-71C3-47C9-943C-0A1060F5667A}" destId="{7164461F-B21D-4922-B11B-DFBEA7753348}" srcOrd="1" destOrd="0" parTransId="{0C8C4420-2391-482B-BBBC-17E7B1C267FC}" sibTransId="{715B5A9E-F69F-4772-90DD-DC233DB15405}"/>
    <dgm:cxn modelId="{86E1A450-BA99-409A-825D-48AEF7F9AB7E}" type="presOf" srcId="{C8514BE4-B5AE-4A56-83BB-C3627623F3AA}" destId="{31FF8BA0-E63B-4006-9F6E-6A5B54090A70}" srcOrd="1" destOrd="0" presId="urn:microsoft.com/office/officeart/2016/7/layout/RepeatingBendingProcessNew"/>
    <dgm:cxn modelId="{3852FB57-33A1-4F0B-8FC7-4BAA70DEE0AD}" type="presOf" srcId="{CF3803AC-5DE6-4B38-826D-F4CDC2E97BA5}" destId="{85C14EFE-8EE6-489E-8B40-AFE873F11663}" srcOrd="0" destOrd="0" presId="urn:microsoft.com/office/officeart/2016/7/layout/RepeatingBendingProcessNew"/>
    <dgm:cxn modelId="{A5A94E79-BE7E-4A72-BD8F-AA9930025EF3}" type="presOf" srcId="{9F4CE84F-8E79-40D4-951B-AB62DB218488}" destId="{1E23AAE5-C5D6-4571-94F6-F7734D0719FC}" srcOrd="0" destOrd="2" presId="urn:microsoft.com/office/officeart/2016/7/layout/RepeatingBendingProcessNew"/>
    <dgm:cxn modelId="{F4224D7F-4BC1-41E9-AB0F-1691EE023913}" type="presOf" srcId="{CFF51B2D-F9C8-472B-B490-75907E3D0FE4}" destId="{B2D5C112-364C-4105-85D6-3A2FA530306D}" srcOrd="0" destOrd="2" presId="urn:microsoft.com/office/officeart/2016/7/layout/RepeatingBendingProcessNew"/>
    <dgm:cxn modelId="{C690E38C-B77C-434B-B36C-2855671472DD}" type="presOf" srcId="{348F12AC-7464-4025-995E-F021F52B0EE0}" destId="{A25CFF8C-A9B6-48EF-AB99-68F0EDF010BD}" srcOrd="0" destOrd="0" presId="urn:microsoft.com/office/officeart/2016/7/layout/RepeatingBendingProcessNew"/>
    <dgm:cxn modelId="{89A03F98-B82A-487D-8A9E-1E85953C48A1}" type="presOf" srcId="{CF3803AC-5DE6-4B38-826D-F4CDC2E97BA5}" destId="{DAFDDCC4-47DA-45BC-A864-2DF24C555051}" srcOrd="1" destOrd="0" presId="urn:microsoft.com/office/officeart/2016/7/layout/RepeatingBendingProcessNew"/>
    <dgm:cxn modelId="{2A63909A-0A25-495B-9919-FD03BED92235}" srcId="{7164461F-B21D-4922-B11B-DFBEA7753348}" destId="{449BE760-F85D-44E3-95B2-B9710049A35E}" srcOrd="0" destOrd="0" parTransId="{97D3DFAF-1538-41A5-9040-47430A1833D4}" sibTransId="{0D7E49B0-2D97-4451-B53F-3923DB1028EE}"/>
    <dgm:cxn modelId="{645B599D-F295-430B-B78D-B2E720B65F16}" srcId="{7164461F-B21D-4922-B11B-DFBEA7753348}" destId="{CFF51B2D-F9C8-472B-B490-75907E3D0FE4}" srcOrd="1" destOrd="0" parTransId="{62FCE3AC-30E2-41C9-B0CA-A21B65AE1CF2}" sibTransId="{1DE56891-9EA3-4B50-A0C4-D5CF4045714A}"/>
    <dgm:cxn modelId="{8CEFAFB4-9DB4-4DAB-A647-BDA3BCF5E9DE}" srcId="{1B25810C-71C3-47C9-943C-0A1060F5667A}" destId="{AE44B23F-B787-425E-B033-A0112FB9BFD3}" srcOrd="2" destOrd="0" parTransId="{9BCCD35C-B9D6-407E-AA24-63B3B4C6A540}" sibTransId="{BA7E12A4-A40A-4441-AEED-F62C7DB46BCA}"/>
    <dgm:cxn modelId="{05EAE3B5-ADC9-4341-8145-29A93853784C}" srcId="{1B25810C-71C3-47C9-943C-0A1060F5667A}" destId="{3A650012-837C-41DD-9D71-AFA3D3260E76}" srcOrd="3" destOrd="0" parTransId="{2B04C376-EE43-4A0B-AFC0-B1D1B6AAD9BC}" sibTransId="{C8514BE4-B5AE-4A56-83BB-C3627623F3AA}"/>
    <dgm:cxn modelId="{340593C6-007B-41CC-8F49-780462DC9F2D}" srcId="{1B25810C-71C3-47C9-943C-0A1060F5667A}" destId="{8DB02E4E-89BC-43C1-9EC3-FB91F9CB17C5}" srcOrd="4" destOrd="0" parTransId="{E27BD1A9-5949-48DB-9E97-9A96DBB0DFB4}" sibTransId="{CF3803AC-5DE6-4B38-826D-F4CDC2E97BA5}"/>
    <dgm:cxn modelId="{AB159CD6-B4A0-4416-BF7F-43F48DEED286}" type="presOf" srcId="{FF60C36A-712E-4B02-9918-3E32C4765DB5}" destId="{1E23AAE5-C5D6-4571-94F6-F7734D0719FC}" srcOrd="0" destOrd="1" presId="urn:microsoft.com/office/officeart/2016/7/layout/RepeatingBendingProcessNew"/>
    <dgm:cxn modelId="{9C7157E6-CB21-473F-A5C7-E030375AF123}" srcId="{E572DAFC-F565-4F62-9680-2BB8897760D9}" destId="{FF60C36A-712E-4B02-9918-3E32C4765DB5}" srcOrd="0" destOrd="0" parTransId="{2868879D-E958-4F1F-BD7C-420022A9FF28}" sibTransId="{CAEEFC03-C16D-4F0D-8C24-48A9F1897605}"/>
    <dgm:cxn modelId="{59DC34E7-BF9E-4578-823E-F8E872ED5331}" type="presOf" srcId="{1B25810C-71C3-47C9-943C-0A1060F5667A}" destId="{DC6CBA64-83B3-454A-AA04-4D455060DAD5}" srcOrd="0" destOrd="0" presId="urn:microsoft.com/office/officeart/2016/7/layout/RepeatingBendingProcessNew"/>
    <dgm:cxn modelId="{EC2F78EE-29C8-4016-927A-9AE11A53E345}" type="presOf" srcId="{BA7E12A4-A40A-4441-AEED-F62C7DB46BCA}" destId="{4E65A9A7-A3B0-48FE-AE8B-10B0FFB06BBF}" srcOrd="0" destOrd="0" presId="urn:microsoft.com/office/officeart/2016/7/layout/RepeatingBendingProcessNew"/>
    <dgm:cxn modelId="{87CFC3F1-C3B7-4680-BD24-1B26D686367C}" srcId="{E572DAFC-F565-4F62-9680-2BB8897760D9}" destId="{9F4CE84F-8E79-40D4-951B-AB62DB218488}" srcOrd="1" destOrd="0" parTransId="{4F02A501-F860-4FEF-8839-E81C440965E9}" sibTransId="{A51DFF38-98BA-4B02-A44B-F036A796D597}"/>
    <dgm:cxn modelId="{DAE302F4-4364-47D7-BEA0-02C6235237D5}" srcId="{1B25810C-71C3-47C9-943C-0A1060F5667A}" destId="{7CAA6500-EC55-4BEC-B101-F40B7D7FBB85}" srcOrd="0" destOrd="0" parTransId="{54BD150C-5252-4A6B-A2F6-348AA0DD9866}" sibTransId="{348F12AC-7464-4025-995E-F021F52B0EE0}"/>
    <dgm:cxn modelId="{FB3EF2FA-D3CD-4D26-9B04-77CFA4AC0134}" type="presOf" srcId="{3445E750-4142-4BB4-8A3B-7083A8FDDC87}" destId="{5BE6AB80-2BFF-42B5-8CD6-AB3FC3DE314D}" srcOrd="0" destOrd="1" presId="urn:microsoft.com/office/officeart/2016/7/layout/RepeatingBendingProcessNew"/>
    <dgm:cxn modelId="{6F391DFD-DECB-4411-9A00-F6135A2BCBF0}" type="presOf" srcId="{715B5A9E-F69F-4772-90DD-DC233DB15405}" destId="{854E0297-A48E-4F66-9D3D-7F2089870DB5}" srcOrd="0" destOrd="0" presId="urn:microsoft.com/office/officeart/2016/7/layout/RepeatingBendingProcessNew"/>
    <dgm:cxn modelId="{224B41FD-035D-4C77-A12D-F3455D63ED06}" type="presOf" srcId="{348F12AC-7464-4025-995E-F021F52B0EE0}" destId="{E9F7D88B-3FDD-4DA8-9D11-FC9927964EAC}" srcOrd="1" destOrd="0" presId="urn:microsoft.com/office/officeart/2016/7/layout/RepeatingBendingProcessNew"/>
    <dgm:cxn modelId="{6E2348FF-ACD5-46BC-A945-1F93DC3795F2}" type="presOf" srcId="{AE44B23F-B787-425E-B033-A0112FB9BFD3}" destId="{D9F7361B-EB68-4BCE-B5C0-C1A6456AD194}" srcOrd="0" destOrd="0" presId="urn:microsoft.com/office/officeart/2016/7/layout/RepeatingBendingProcessNew"/>
    <dgm:cxn modelId="{1236EDDF-A426-41EF-9DC3-96E6ABBC9E6C}" type="presParOf" srcId="{DC6CBA64-83B3-454A-AA04-4D455060DAD5}" destId="{5882AD59-9E27-4A03-9D73-C4B1F4167B0F}" srcOrd="0" destOrd="0" presId="urn:microsoft.com/office/officeart/2016/7/layout/RepeatingBendingProcessNew"/>
    <dgm:cxn modelId="{861E82A5-2FD8-4A4A-AA51-6D80AB756362}" type="presParOf" srcId="{DC6CBA64-83B3-454A-AA04-4D455060DAD5}" destId="{A25CFF8C-A9B6-48EF-AB99-68F0EDF010BD}" srcOrd="1" destOrd="0" presId="urn:microsoft.com/office/officeart/2016/7/layout/RepeatingBendingProcessNew"/>
    <dgm:cxn modelId="{796EE88D-4BFD-4D80-B15B-1B5BF7259199}" type="presParOf" srcId="{A25CFF8C-A9B6-48EF-AB99-68F0EDF010BD}" destId="{E9F7D88B-3FDD-4DA8-9D11-FC9927964EAC}" srcOrd="0" destOrd="0" presId="urn:microsoft.com/office/officeart/2016/7/layout/RepeatingBendingProcessNew"/>
    <dgm:cxn modelId="{F5644347-82EE-4502-9C9A-071D98327EEA}" type="presParOf" srcId="{DC6CBA64-83B3-454A-AA04-4D455060DAD5}" destId="{B2D5C112-364C-4105-85D6-3A2FA530306D}" srcOrd="2" destOrd="0" presId="urn:microsoft.com/office/officeart/2016/7/layout/RepeatingBendingProcessNew"/>
    <dgm:cxn modelId="{62CD2154-31B5-472A-A33E-5E565730EC88}" type="presParOf" srcId="{DC6CBA64-83B3-454A-AA04-4D455060DAD5}" destId="{854E0297-A48E-4F66-9D3D-7F2089870DB5}" srcOrd="3" destOrd="0" presId="urn:microsoft.com/office/officeart/2016/7/layout/RepeatingBendingProcessNew"/>
    <dgm:cxn modelId="{2D17E380-8B8F-40B4-BEC1-4CBCB22EEB62}" type="presParOf" srcId="{854E0297-A48E-4F66-9D3D-7F2089870DB5}" destId="{6479529B-721C-44A1-AFAF-EF3DBBD0EE4E}" srcOrd="0" destOrd="0" presId="urn:microsoft.com/office/officeart/2016/7/layout/RepeatingBendingProcessNew"/>
    <dgm:cxn modelId="{05196239-477B-48C5-AED8-32773EFF880E}" type="presParOf" srcId="{DC6CBA64-83B3-454A-AA04-4D455060DAD5}" destId="{D9F7361B-EB68-4BCE-B5C0-C1A6456AD194}" srcOrd="4" destOrd="0" presId="urn:microsoft.com/office/officeart/2016/7/layout/RepeatingBendingProcessNew"/>
    <dgm:cxn modelId="{2AA5EC05-9428-4D21-983E-AC9D2269B77F}" type="presParOf" srcId="{DC6CBA64-83B3-454A-AA04-4D455060DAD5}" destId="{4E65A9A7-A3B0-48FE-AE8B-10B0FFB06BBF}" srcOrd="5" destOrd="0" presId="urn:microsoft.com/office/officeart/2016/7/layout/RepeatingBendingProcessNew"/>
    <dgm:cxn modelId="{D37A427E-FC78-46BB-9281-B9A7C6AB3669}" type="presParOf" srcId="{4E65A9A7-A3B0-48FE-AE8B-10B0FFB06BBF}" destId="{3F535AA4-4F5B-4A2C-9894-3FDF9E93ED3D}" srcOrd="0" destOrd="0" presId="urn:microsoft.com/office/officeart/2016/7/layout/RepeatingBendingProcessNew"/>
    <dgm:cxn modelId="{6DEAE040-8658-485D-9D9D-9CAF5C8AE331}" type="presParOf" srcId="{DC6CBA64-83B3-454A-AA04-4D455060DAD5}" destId="{5BE6AB80-2BFF-42B5-8CD6-AB3FC3DE314D}" srcOrd="6" destOrd="0" presId="urn:microsoft.com/office/officeart/2016/7/layout/RepeatingBendingProcessNew"/>
    <dgm:cxn modelId="{4285D4A7-0F7E-4C9F-BD78-D9BFB6541539}" type="presParOf" srcId="{DC6CBA64-83B3-454A-AA04-4D455060DAD5}" destId="{4CBC7AE9-8CF8-4E8F-8288-F041D2951612}" srcOrd="7" destOrd="0" presId="urn:microsoft.com/office/officeart/2016/7/layout/RepeatingBendingProcessNew"/>
    <dgm:cxn modelId="{48B3CA0E-5337-4717-8DD2-EB7449661C05}" type="presParOf" srcId="{4CBC7AE9-8CF8-4E8F-8288-F041D2951612}" destId="{31FF8BA0-E63B-4006-9F6E-6A5B54090A70}" srcOrd="0" destOrd="0" presId="urn:microsoft.com/office/officeart/2016/7/layout/RepeatingBendingProcessNew"/>
    <dgm:cxn modelId="{72FBCA58-1490-4081-BD1B-02216D517068}" type="presParOf" srcId="{DC6CBA64-83B3-454A-AA04-4D455060DAD5}" destId="{7D154C48-ED0A-49C7-9F34-1C6CA6989AA4}" srcOrd="8" destOrd="0" presId="urn:microsoft.com/office/officeart/2016/7/layout/RepeatingBendingProcessNew"/>
    <dgm:cxn modelId="{D0F27E0C-CB7D-41EE-A37B-CCC9415372B5}" type="presParOf" srcId="{DC6CBA64-83B3-454A-AA04-4D455060DAD5}" destId="{85C14EFE-8EE6-489E-8B40-AFE873F11663}" srcOrd="9" destOrd="0" presId="urn:microsoft.com/office/officeart/2016/7/layout/RepeatingBendingProcessNew"/>
    <dgm:cxn modelId="{21A6FB7B-EB78-45BA-90E1-EBD5D161C12A}" type="presParOf" srcId="{85C14EFE-8EE6-489E-8B40-AFE873F11663}" destId="{DAFDDCC4-47DA-45BC-A864-2DF24C555051}" srcOrd="0" destOrd="0" presId="urn:microsoft.com/office/officeart/2016/7/layout/RepeatingBendingProcessNew"/>
    <dgm:cxn modelId="{BD2EBB06-F4C6-4D33-9732-8F7137495306}" type="presParOf" srcId="{DC6CBA64-83B3-454A-AA04-4D455060DAD5}" destId="{1E23AAE5-C5D6-4571-94F6-F7734D0719F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E4E19E-FD49-4988-A7A5-E2DFB308FDA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A5534-1643-4EA3-9DF2-0AA18DD43E01}">
      <dgm:prSet/>
      <dgm:spPr/>
      <dgm:t>
        <a:bodyPr/>
        <a:lstStyle/>
        <a:p>
          <a:r>
            <a:rPr lang="en-CA" dirty="0"/>
            <a:t>validation process can be more rigorous. </a:t>
          </a:r>
          <a:endParaRPr lang="en-US" dirty="0"/>
        </a:p>
      </dgm:t>
    </dgm:pt>
    <dgm:pt modelId="{6C27AE11-6C9D-4A8B-959A-E4EFC14DE080}" type="parTrans" cxnId="{B1FF6AB3-C854-41E1-A01E-DACF10718186}">
      <dgm:prSet/>
      <dgm:spPr/>
      <dgm:t>
        <a:bodyPr/>
        <a:lstStyle/>
        <a:p>
          <a:endParaRPr lang="en-US"/>
        </a:p>
      </dgm:t>
    </dgm:pt>
    <dgm:pt modelId="{BBCF4575-71EE-43A0-AB8E-8D507381117E}" type="sibTrans" cxnId="{B1FF6AB3-C854-41E1-A01E-DACF10718186}">
      <dgm:prSet/>
      <dgm:spPr/>
      <dgm:t>
        <a:bodyPr/>
        <a:lstStyle/>
        <a:p>
          <a:endParaRPr lang="en-US"/>
        </a:p>
      </dgm:t>
    </dgm:pt>
    <dgm:pt modelId="{977093F8-1FA4-4922-A8A4-47658E94B04A}">
      <dgm:prSet/>
      <dgm:spPr/>
      <dgm:t>
        <a:bodyPr/>
        <a:lstStyle/>
        <a:p>
          <a:r>
            <a:rPr lang="en-CA" dirty="0"/>
            <a:t>For example, the same email should not be allowed to register with different identities.</a:t>
          </a:r>
          <a:endParaRPr lang="en-US" dirty="0"/>
        </a:p>
      </dgm:t>
    </dgm:pt>
    <dgm:pt modelId="{376B76DA-D1AF-4F7C-B1BC-51BAA6FFBB2F}" type="parTrans" cxnId="{C33F7F6E-5DAC-47A4-A7D2-AA5AA5F45D79}">
      <dgm:prSet/>
      <dgm:spPr/>
      <dgm:t>
        <a:bodyPr/>
        <a:lstStyle/>
        <a:p>
          <a:endParaRPr lang="en-US"/>
        </a:p>
      </dgm:t>
    </dgm:pt>
    <dgm:pt modelId="{ABF9FD1D-5960-4148-91F5-2F2B2202A4AF}" type="sibTrans" cxnId="{C33F7F6E-5DAC-47A4-A7D2-AA5AA5F45D79}">
      <dgm:prSet/>
      <dgm:spPr/>
      <dgm:t>
        <a:bodyPr/>
        <a:lstStyle/>
        <a:p>
          <a:endParaRPr lang="en-US"/>
        </a:p>
      </dgm:t>
    </dgm:pt>
    <dgm:pt modelId="{86FF02AB-A48E-4067-AEEF-B36D928293F3}">
      <dgm:prSet/>
      <dgm:spPr/>
      <dgm:t>
        <a:bodyPr/>
        <a:lstStyle/>
        <a:p>
          <a:r>
            <a:rPr lang="en-US" altLang="zh-CN" dirty="0"/>
            <a:t>A</a:t>
          </a:r>
          <a:r>
            <a:rPr lang="en-CA" dirty="0"/>
            <a:t>dd a log file feature to help administrators debug the code more easily.</a:t>
          </a:r>
          <a:endParaRPr lang="en-US" dirty="0"/>
        </a:p>
      </dgm:t>
    </dgm:pt>
    <dgm:pt modelId="{C2B4FF84-78E0-4016-9DDF-3657C2281AAD}" type="parTrans" cxnId="{F7C89E11-A775-4EAE-8235-0A3DBA8CC023}">
      <dgm:prSet/>
      <dgm:spPr/>
      <dgm:t>
        <a:bodyPr/>
        <a:lstStyle/>
        <a:p>
          <a:endParaRPr lang="en-US"/>
        </a:p>
      </dgm:t>
    </dgm:pt>
    <dgm:pt modelId="{8D5641F3-6EF5-4ACF-99DD-B2B89866D679}" type="sibTrans" cxnId="{F7C89E11-A775-4EAE-8235-0A3DBA8CC023}">
      <dgm:prSet/>
      <dgm:spPr/>
      <dgm:t>
        <a:bodyPr/>
        <a:lstStyle/>
        <a:p>
          <a:endParaRPr lang="en-US"/>
        </a:p>
      </dgm:t>
    </dgm:pt>
    <dgm:pt modelId="{8B037D25-226F-49A0-9352-B16D30A56CCB}">
      <dgm:prSet/>
      <dgm:spPr/>
      <dgm:t>
        <a:bodyPr/>
        <a:lstStyle/>
        <a:p>
          <a:r>
            <a:rPr lang="en-CA" dirty="0"/>
            <a:t>introduce more donor users who can donate food to the system </a:t>
          </a:r>
          <a:r>
            <a:rPr lang="en-US" altLang="zh-CN" dirty="0"/>
            <a:t>such as restaurant or individual Donors</a:t>
          </a:r>
          <a:r>
            <a:rPr lang="en-CA" dirty="0"/>
            <a:t>.</a:t>
          </a:r>
          <a:endParaRPr lang="en-US" dirty="0"/>
        </a:p>
      </dgm:t>
    </dgm:pt>
    <dgm:pt modelId="{1548B30E-2A58-4891-9343-4195CA61799D}" type="parTrans" cxnId="{8DD4C812-41D3-45F5-92DD-6C279948D79F}">
      <dgm:prSet/>
      <dgm:spPr/>
      <dgm:t>
        <a:bodyPr/>
        <a:lstStyle/>
        <a:p>
          <a:endParaRPr lang="en-US"/>
        </a:p>
      </dgm:t>
    </dgm:pt>
    <dgm:pt modelId="{068E7974-6625-4C0D-BB73-1898CAC470ED}" type="sibTrans" cxnId="{8DD4C812-41D3-45F5-92DD-6C279948D79F}">
      <dgm:prSet/>
      <dgm:spPr/>
      <dgm:t>
        <a:bodyPr/>
        <a:lstStyle/>
        <a:p>
          <a:endParaRPr lang="en-US"/>
        </a:p>
      </dgm:t>
    </dgm:pt>
    <dgm:pt modelId="{D6889EB1-1507-4113-9B66-BC94C57C1C7A}" type="pres">
      <dgm:prSet presAssocID="{E8E4E19E-FD49-4988-A7A5-E2DFB308FDA1}" presName="outerComposite" presStyleCnt="0">
        <dgm:presLayoutVars>
          <dgm:chMax val="5"/>
          <dgm:dir/>
          <dgm:resizeHandles val="exact"/>
        </dgm:presLayoutVars>
      </dgm:prSet>
      <dgm:spPr/>
    </dgm:pt>
    <dgm:pt modelId="{60481B85-C571-43BF-A450-C02B28648856}" type="pres">
      <dgm:prSet presAssocID="{E8E4E19E-FD49-4988-A7A5-E2DFB308FDA1}" presName="dummyMaxCanvas" presStyleCnt="0">
        <dgm:presLayoutVars/>
      </dgm:prSet>
      <dgm:spPr/>
    </dgm:pt>
    <dgm:pt modelId="{B59821F4-3251-4C06-A967-0FFC32E1C932}" type="pres">
      <dgm:prSet presAssocID="{E8E4E19E-FD49-4988-A7A5-E2DFB308FDA1}" presName="ThreeNodes_1" presStyleLbl="node1" presStyleIdx="0" presStyleCnt="3">
        <dgm:presLayoutVars>
          <dgm:bulletEnabled val="1"/>
        </dgm:presLayoutVars>
      </dgm:prSet>
      <dgm:spPr/>
    </dgm:pt>
    <dgm:pt modelId="{55228893-FA67-432F-AD73-9151E3367977}" type="pres">
      <dgm:prSet presAssocID="{E8E4E19E-FD49-4988-A7A5-E2DFB308FDA1}" presName="ThreeNodes_2" presStyleLbl="node1" presStyleIdx="1" presStyleCnt="3">
        <dgm:presLayoutVars>
          <dgm:bulletEnabled val="1"/>
        </dgm:presLayoutVars>
      </dgm:prSet>
      <dgm:spPr/>
    </dgm:pt>
    <dgm:pt modelId="{7ADD91A4-E098-4352-B2B4-DC6999A805A3}" type="pres">
      <dgm:prSet presAssocID="{E8E4E19E-FD49-4988-A7A5-E2DFB308FDA1}" presName="ThreeNodes_3" presStyleLbl="node1" presStyleIdx="2" presStyleCnt="3">
        <dgm:presLayoutVars>
          <dgm:bulletEnabled val="1"/>
        </dgm:presLayoutVars>
      </dgm:prSet>
      <dgm:spPr/>
    </dgm:pt>
    <dgm:pt modelId="{4F5E04AD-68FA-4984-B51C-EE4F221EF4F6}" type="pres">
      <dgm:prSet presAssocID="{E8E4E19E-FD49-4988-A7A5-E2DFB308FDA1}" presName="ThreeConn_1-2" presStyleLbl="fgAccFollowNode1" presStyleIdx="0" presStyleCnt="2">
        <dgm:presLayoutVars>
          <dgm:bulletEnabled val="1"/>
        </dgm:presLayoutVars>
      </dgm:prSet>
      <dgm:spPr/>
    </dgm:pt>
    <dgm:pt modelId="{016DA7C7-462F-4439-A4FC-4AD1287D93DA}" type="pres">
      <dgm:prSet presAssocID="{E8E4E19E-FD49-4988-A7A5-E2DFB308FDA1}" presName="ThreeConn_2-3" presStyleLbl="fgAccFollowNode1" presStyleIdx="1" presStyleCnt="2">
        <dgm:presLayoutVars>
          <dgm:bulletEnabled val="1"/>
        </dgm:presLayoutVars>
      </dgm:prSet>
      <dgm:spPr/>
    </dgm:pt>
    <dgm:pt modelId="{EB4646BA-43BF-41FC-80AC-E76ED3CE3E69}" type="pres">
      <dgm:prSet presAssocID="{E8E4E19E-FD49-4988-A7A5-E2DFB308FDA1}" presName="ThreeNodes_1_text" presStyleLbl="node1" presStyleIdx="2" presStyleCnt="3">
        <dgm:presLayoutVars>
          <dgm:bulletEnabled val="1"/>
        </dgm:presLayoutVars>
      </dgm:prSet>
      <dgm:spPr/>
    </dgm:pt>
    <dgm:pt modelId="{53322D86-F1BA-49B8-9EC2-D31B36E36B14}" type="pres">
      <dgm:prSet presAssocID="{E8E4E19E-FD49-4988-A7A5-E2DFB308FDA1}" presName="ThreeNodes_2_text" presStyleLbl="node1" presStyleIdx="2" presStyleCnt="3">
        <dgm:presLayoutVars>
          <dgm:bulletEnabled val="1"/>
        </dgm:presLayoutVars>
      </dgm:prSet>
      <dgm:spPr/>
    </dgm:pt>
    <dgm:pt modelId="{5E1C7C13-C356-4C20-9EE3-749E2B6359A6}" type="pres">
      <dgm:prSet presAssocID="{E8E4E19E-FD49-4988-A7A5-E2DFB308FD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6D3800-25B3-4144-918A-D521753520BC}" type="presOf" srcId="{977093F8-1FA4-4922-A8A4-47658E94B04A}" destId="{B59821F4-3251-4C06-A967-0FFC32E1C932}" srcOrd="0" destOrd="1" presId="urn:microsoft.com/office/officeart/2005/8/layout/vProcess5"/>
    <dgm:cxn modelId="{02808F03-B713-4ED2-B896-2CD76F23F46C}" type="presOf" srcId="{86FF02AB-A48E-4067-AEEF-B36D928293F3}" destId="{55228893-FA67-432F-AD73-9151E3367977}" srcOrd="0" destOrd="0" presId="urn:microsoft.com/office/officeart/2005/8/layout/vProcess5"/>
    <dgm:cxn modelId="{E9EF8C04-E4AD-4BE7-9BD6-5D955834367F}" type="presOf" srcId="{E8E4E19E-FD49-4988-A7A5-E2DFB308FDA1}" destId="{D6889EB1-1507-4113-9B66-BC94C57C1C7A}" srcOrd="0" destOrd="0" presId="urn:microsoft.com/office/officeart/2005/8/layout/vProcess5"/>
    <dgm:cxn modelId="{F7C89E11-A775-4EAE-8235-0A3DBA8CC023}" srcId="{E8E4E19E-FD49-4988-A7A5-E2DFB308FDA1}" destId="{86FF02AB-A48E-4067-AEEF-B36D928293F3}" srcOrd="1" destOrd="0" parTransId="{C2B4FF84-78E0-4016-9DDF-3657C2281AAD}" sibTransId="{8D5641F3-6EF5-4ACF-99DD-B2B89866D679}"/>
    <dgm:cxn modelId="{8DD4C812-41D3-45F5-92DD-6C279948D79F}" srcId="{E8E4E19E-FD49-4988-A7A5-E2DFB308FDA1}" destId="{8B037D25-226F-49A0-9352-B16D30A56CCB}" srcOrd="2" destOrd="0" parTransId="{1548B30E-2A58-4891-9343-4195CA61799D}" sibTransId="{068E7974-6625-4C0D-BB73-1898CAC470ED}"/>
    <dgm:cxn modelId="{986D041F-60C7-4455-A967-E92D1954847E}" type="presOf" srcId="{977093F8-1FA4-4922-A8A4-47658E94B04A}" destId="{EB4646BA-43BF-41FC-80AC-E76ED3CE3E69}" srcOrd="1" destOrd="1" presId="urn:microsoft.com/office/officeart/2005/8/layout/vProcess5"/>
    <dgm:cxn modelId="{DCBF8B5D-E521-4C7E-BF5C-779F0230B694}" type="presOf" srcId="{4DFA5534-1643-4EA3-9DF2-0AA18DD43E01}" destId="{EB4646BA-43BF-41FC-80AC-E76ED3CE3E69}" srcOrd="1" destOrd="0" presId="urn:microsoft.com/office/officeart/2005/8/layout/vProcess5"/>
    <dgm:cxn modelId="{C33F7F6E-5DAC-47A4-A7D2-AA5AA5F45D79}" srcId="{4DFA5534-1643-4EA3-9DF2-0AA18DD43E01}" destId="{977093F8-1FA4-4922-A8A4-47658E94B04A}" srcOrd="0" destOrd="0" parTransId="{376B76DA-D1AF-4F7C-B1BC-51BAA6FFBB2F}" sibTransId="{ABF9FD1D-5960-4148-91F5-2F2B2202A4AF}"/>
    <dgm:cxn modelId="{53F73051-0A38-4008-8480-4A0057AE15F8}" type="presOf" srcId="{BBCF4575-71EE-43A0-AB8E-8D507381117E}" destId="{4F5E04AD-68FA-4984-B51C-EE4F221EF4F6}" srcOrd="0" destOrd="0" presId="urn:microsoft.com/office/officeart/2005/8/layout/vProcess5"/>
    <dgm:cxn modelId="{1BF37279-B13B-42D5-A3B6-4B893A9301A0}" type="presOf" srcId="{86FF02AB-A48E-4067-AEEF-B36D928293F3}" destId="{53322D86-F1BA-49B8-9EC2-D31B36E36B14}" srcOrd="1" destOrd="0" presId="urn:microsoft.com/office/officeart/2005/8/layout/vProcess5"/>
    <dgm:cxn modelId="{EF768A85-21CE-4FD2-B33F-20704D3034CD}" type="presOf" srcId="{4DFA5534-1643-4EA3-9DF2-0AA18DD43E01}" destId="{B59821F4-3251-4C06-A967-0FFC32E1C932}" srcOrd="0" destOrd="0" presId="urn:microsoft.com/office/officeart/2005/8/layout/vProcess5"/>
    <dgm:cxn modelId="{F42B39A9-F751-4657-9050-3F8D484CF621}" type="presOf" srcId="{8D5641F3-6EF5-4ACF-99DD-B2B89866D679}" destId="{016DA7C7-462F-4439-A4FC-4AD1287D93DA}" srcOrd="0" destOrd="0" presId="urn:microsoft.com/office/officeart/2005/8/layout/vProcess5"/>
    <dgm:cxn modelId="{B1FF6AB3-C854-41E1-A01E-DACF10718186}" srcId="{E8E4E19E-FD49-4988-A7A5-E2DFB308FDA1}" destId="{4DFA5534-1643-4EA3-9DF2-0AA18DD43E01}" srcOrd="0" destOrd="0" parTransId="{6C27AE11-6C9D-4A8B-959A-E4EFC14DE080}" sibTransId="{BBCF4575-71EE-43A0-AB8E-8D507381117E}"/>
    <dgm:cxn modelId="{0F5373B3-4278-4FAB-B62B-E52729DB302E}" type="presOf" srcId="{8B037D25-226F-49A0-9352-B16D30A56CCB}" destId="{7ADD91A4-E098-4352-B2B4-DC6999A805A3}" srcOrd="0" destOrd="0" presId="urn:microsoft.com/office/officeart/2005/8/layout/vProcess5"/>
    <dgm:cxn modelId="{655D68DD-5A74-45E4-BE39-1F55B6E0B8B2}" type="presOf" srcId="{8B037D25-226F-49A0-9352-B16D30A56CCB}" destId="{5E1C7C13-C356-4C20-9EE3-749E2B6359A6}" srcOrd="1" destOrd="0" presId="urn:microsoft.com/office/officeart/2005/8/layout/vProcess5"/>
    <dgm:cxn modelId="{0728A817-7AAC-4146-80EE-259535F7128D}" type="presParOf" srcId="{D6889EB1-1507-4113-9B66-BC94C57C1C7A}" destId="{60481B85-C571-43BF-A450-C02B28648856}" srcOrd="0" destOrd="0" presId="urn:microsoft.com/office/officeart/2005/8/layout/vProcess5"/>
    <dgm:cxn modelId="{CD6B9847-11C0-4C15-A452-14853F788A06}" type="presParOf" srcId="{D6889EB1-1507-4113-9B66-BC94C57C1C7A}" destId="{B59821F4-3251-4C06-A967-0FFC32E1C932}" srcOrd="1" destOrd="0" presId="urn:microsoft.com/office/officeart/2005/8/layout/vProcess5"/>
    <dgm:cxn modelId="{41D6A2C4-BD94-432B-B3C2-E3866C18CA76}" type="presParOf" srcId="{D6889EB1-1507-4113-9B66-BC94C57C1C7A}" destId="{55228893-FA67-432F-AD73-9151E3367977}" srcOrd="2" destOrd="0" presId="urn:microsoft.com/office/officeart/2005/8/layout/vProcess5"/>
    <dgm:cxn modelId="{04793F06-5347-483E-BFB1-06177030080F}" type="presParOf" srcId="{D6889EB1-1507-4113-9B66-BC94C57C1C7A}" destId="{7ADD91A4-E098-4352-B2B4-DC6999A805A3}" srcOrd="3" destOrd="0" presId="urn:microsoft.com/office/officeart/2005/8/layout/vProcess5"/>
    <dgm:cxn modelId="{A1B2202A-07E6-4670-87CA-301DAF660DC2}" type="presParOf" srcId="{D6889EB1-1507-4113-9B66-BC94C57C1C7A}" destId="{4F5E04AD-68FA-4984-B51C-EE4F221EF4F6}" srcOrd="4" destOrd="0" presId="urn:microsoft.com/office/officeart/2005/8/layout/vProcess5"/>
    <dgm:cxn modelId="{B3F8AEE1-0CB0-40F3-BE64-06991B1B1982}" type="presParOf" srcId="{D6889EB1-1507-4113-9B66-BC94C57C1C7A}" destId="{016DA7C7-462F-4439-A4FC-4AD1287D93DA}" srcOrd="5" destOrd="0" presId="urn:microsoft.com/office/officeart/2005/8/layout/vProcess5"/>
    <dgm:cxn modelId="{97CBF694-221C-43C1-8EB1-F0CEFD607487}" type="presParOf" srcId="{D6889EB1-1507-4113-9B66-BC94C57C1C7A}" destId="{EB4646BA-43BF-41FC-80AC-E76ED3CE3E69}" srcOrd="6" destOrd="0" presId="urn:microsoft.com/office/officeart/2005/8/layout/vProcess5"/>
    <dgm:cxn modelId="{8B872E0E-366A-4754-8BFE-CCBACCE1217D}" type="presParOf" srcId="{D6889EB1-1507-4113-9B66-BC94C57C1C7A}" destId="{53322D86-F1BA-49B8-9EC2-D31B36E36B14}" srcOrd="7" destOrd="0" presId="urn:microsoft.com/office/officeart/2005/8/layout/vProcess5"/>
    <dgm:cxn modelId="{15364B6C-4F77-4632-9FCC-227784DF3128}" type="presParOf" srcId="{D6889EB1-1507-4113-9B66-BC94C57C1C7A}" destId="{5E1C7C13-C356-4C20-9EE3-749E2B6359A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748C-C102-4153-818B-83E2789E51C8}">
      <dsp:nvSpPr>
        <dsp:cNvPr id="0" name=""/>
        <dsp:cNvSpPr/>
      </dsp:nvSpPr>
      <dsp:spPr>
        <a:xfrm>
          <a:off x="1283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618E-F468-43A8-89A4-0746471CC932}">
      <dsp:nvSpPr>
        <dsp:cNvPr id="0" name=""/>
        <dsp:cNvSpPr/>
      </dsp:nvSpPr>
      <dsp:spPr>
        <a:xfrm>
          <a:off x="501904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About the System:</a:t>
          </a:r>
          <a:br>
            <a:rPr lang="en-CA" sz="2000" b="1" kern="1200" dirty="0"/>
          </a:br>
          <a:r>
            <a:rPr lang="en-CA" sz="2000" kern="1200" dirty="0"/>
            <a:t>The Food Waste Reduction Platform (FWRP) addresses food waste by redistributing surplus food.</a:t>
          </a:r>
          <a:br>
            <a:rPr lang="en-CA" sz="2000" kern="1200" dirty="0"/>
          </a:br>
          <a:r>
            <a:rPr lang="en-CA" sz="2000" kern="1200" dirty="0"/>
            <a:t>It connects retailers, consumers, and charitable organizations to promote sustainability and reduce hunger.</a:t>
          </a:r>
          <a:endParaRPr lang="en-US" sz="2000" kern="1200" dirty="0"/>
        </a:p>
      </dsp:txBody>
      <dsp:txXfrm>
        <a:off x="585701" y="779763"/>
        <a:ext cx="4337991" cy="2693452"/>
      </dsp:txXfrm>
    </dsp:sp>
    <dsp:sp modelId="{9A960236-8A0B-4FCC-A1DE-35F990831FE1}">
      <dsp:nvSpPr>
        <dsp:cNvPr id="0" name=""/>
        <dsp:cNvSpPr/>
      </dsp:nvSpPr>
      <dsp:spPr>
        <a:xfrm>
          <a:off x="5508110" y="220377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E2F29-2E9E-4F59-80A8-994EDE261137}">
      <dsp:nvSpPr>
        <dsp:cNvPr id="0" name=""/>
        <dsp:cNvSpPr/>
      </dsp:nvSpPr>
      <dsp:spPr>
        <a:xfrm>
          <a:off x="6008730" y="69596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/>
            <a:t>Document Overview:</a:t>
          </a:r>
          <a:br>
            <a:rPr lang="en-CA" sz="2000" b="1" kern="1200" dirty="0"/>
          </a:br>
          <a:r>
            <a:rPr lang="en-CA" sz="2000" kern="1200" dirty="0"/>
            <a:t>A comprehensive guide to the design and implementation of FWRP, including solution architecture, technologies, UML diagrams, database models, and deployment models.</a:t>
          </a:r>
          <a:endParaRPr lang="en-US" sz="2000" kern="1200" dirty="0"/>
        </a:p>
      </dsp:txBody>
      <dsp:txXfrm>
        <a:off x="6092527" y="779763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AC685-C80A-44EB-9EBD-F0546C858F49}">
      <dsp:nvSpPr>
        <dsp:cNvPr id="0" name=""/>
        <dsp:cNvSpPr/>
      </dsp:nvSpPr>
      <dsp:spPr>
        <a:xfrm>
          <a:off x="0" y="3308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07BDF-DB76-4F07-825A-F751061925FF}">
      <dsp:nvSpPr>
        <dsp:cNvPr id="0" name=""/>
        <dsp:cNvSpPr/>
      </dsp:nvSpPr>
      <dsp:spPr>
        <a:xfrm>
          <a:off x="213203" y="161890"/>
          <a:ext cx="387642" cy="387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81999-588D-44C4-8AB9-FCC498F80D13}">
      <dsp:nvSpPr>
        <dsp:cNvPr id="0" name=""/>
        <dsp:cNvSpPr/>
      </dsp:nvSpPr>
      <dsp:spPr>
        <a:xfrm>
          <a:off x="814050" y="3308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Yanni Ye: </a:t>
          </a:r>
          <a:r>
            <a:rPr lang="en-CA" sz="1900" kern="1200" dirty="0"/>
            <a:t>Overall code implementation; high-level document writing</a:t>
          </a:r>
          <a:endParaRPr lang="en-US" sz="1900" kern="1200" dirty="0"/>
        </a:p>
      </dsp:txBody>
      <dsp:txXfrm>
        <a:off x="814050" y="3308"/>
        <a:ext cx="9701549" cy="704805"/>
      </dsp:txXfrm>
    </dsp:sp>
    <dsp:sp modelId="{EB66A731-4BF1-4A29-9F30-FDA187816E47}">
      <dsp:nvSpPr>
        <dsp:cNvPr id="0" name=""/>
        <dsp:cNvSpPr/>
      </dsp:nvSpPr>
      <dsp:spPr>
        <a:xfrm>
          <a:off x="0" y="884315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E8BDF-31A5-4158-9747-46BA0262A461}">
      <dsp:nvSpPr>
        <dsp:cNvPr id="0" name=""/>
        <dsp:cNvSpPr/>
      </dsp:nvSpPr>
      <dsp:spPr>
        <a:xfrm>
          <a:off x="213203" y="1042896"/>
          <a:ext cx="387642" cy="387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ED5A3-1159-493F-B1A1-4ADA58C9EA57}">
      <dsp:nvSpPr>
        <dsp:cNvPr id="0" name=""/>
        <dsp:cNvSpPr/>
      </dsp:nvSpPr>
      <dsp:spPr>
        <a:xfrm>
          <a:off x="814050" y="884315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Haoran Zu: </a:t>
          </a:r>
          <a:r>
            <a:rPr lang="en-CA" sz="1900" kern="1200"/>
            <a:t>Front-end design, code integration, project management</a:t>
          </a:r>
          <a:endParaRPr lang="en-US" sz="1900" kern="1200"/>
        </a:p>
      </dsp:txBody>
      <dsp:txXfrm>
        <a:off x="814050" y="884315"/>
        <a:ext cx="9701549" cy="704805"/>
      </dsp:txXfrm>
    </dsp:sp>
    <dsp:sp modelId="{EE8C5EE2-C1BF-41C0-99D1-0185A321E5FC}">
      <dsp:nvSpPr>
        <dsp:cNvPr id="0" name=""/>
        <dsp:cNvSpPr/>
      </dsp:nvSpPr>
      <dsp:spPr>
        <a:xfrm>
          <a:off x="0" y="1765322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67BDE-00A1-4AC1-AEE2-F46C4C95B917}">
      <dsp:nvSpPr>
        <dsp:cNvPr id="0" name=""/>
        <dsp:cNvSpPr/>
      </dsp:nvSpPr>
      <dsp:spPr>
        <a:xfrm>
          <a:off x="213203" y="1923903"/>
          <a:ext cx="387642" cy="387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7BA85-27C8-4F33-8C14-65FEBCB9FFA9}">
      <dsp:nvSpPr>
        <dsp:cNvPr id="0" name=""/>
        <dsp:cNvSpPr/>
      </dsp:nvSpPr>
      <dsp:spPr>
        <a:xfrm>
          <a:off x="814050" y="1765322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Lishu Yuan: </a:t>
          </a:r>
          <a:r>
            <a:rPr lang="en-CA" sz="1900" kern="1200"/>
            <a:t>Database design, front-end design, implementation of subscription and alert features, assisted with code implementation</a:t>
          </a:r>
          <a:endParaRPr lang="en-US" sz="1900" kern="1200"/>
        </a:p>
      </dsp:txBody>
      <dsp:txXfrm>
        <a:off x="814050" y="1765322"/>
        <a:ext cx="9701549" cy="704805"/>
      </dsp:txXfrm>
    </dsp:sp>
    <dsp:sp modelId="{A7AA010D-AB9C-4861-A107-67EE4C501A38}">
      <dsp:nvSpPr>
        <dsp:cNvPr id="0" name=""/>
        <dsp:cNvSpPr/>
      </dsp:nvSpPr>
      <dsp:spPr>
        <a:xfrm>
          <a:off x="0" y="2646329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FE7B9-E668-4A65-AD22-D2D163F586B0}">
      <dsp:nvSpPr>
        <dsp:cNvPr id="0" name=""/>
        <dsp:cNvSpPr/>
      </dsp:nvSpPr>
      <dsp:spPr>
        <a:xfrm>
          <a:off x="213203" y="2804910"/>
          <a:ext cx="387642" cy="3876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57FEC-8073-423E-9F30-79E1BBAD1229}">
      <dsp:nvSpPr>
        <dsp:cNvPr id="0" name=""/>
        <dsp:cNvSpPr/>
      </dsp:nvSpPr>
      <dsp:spPr>
        <a:xfrm>
          <a:off x="814050" y="2646329"/>
          <a:ext cx="970154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Yuan Tang: </a:t>
          </a:r>
          <a:r>
            <a:rPr lang="en-CA" sz="1900" kern="1200"/>
            <a:t>High-level UML diagram design, assisted with food item-related code implementation, wrote Javadoc</a:t>
          </a:r>
          <a:endParaRPr lang="en-US" sz="1900" kern="1200"/>
        </a:p>
      </dsp:txBody>
      <dsp:txXfrm>
        <a:off x="814050" y="2646329"/>
        <a:ext cx="9701549" cy="704805"/>
      </dsp:txXfrm>
    </dsp:sp>
    <dsp:sp modelId="{6D1B8DAA-7D3B-4AB3-8D29-6FA0623517DC}">
      <dsp:nvSpPr>
        <dsp:cNvPr id="0" name=""/>
        <dsp:cNvSpPr/>
      </dsp:nvSpPr>
      <dsp:spPr>
        <a:xfrm>
          <a:off x="0" y="3527335"/>
          <a:ext cx="10515600" cy="7048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75FFC-D37A-4EAD-AAED-E034657681B4}">
      <dsp:nvSpPr>
        <dsp:cNvPr id="0" name=""/>
        <dsp:cNvSpPr/>
      </dsp:nvSpPr>
      <dsp:spPr>
        <a:xfrm>
          <a:off x="213203" y="3685916"/>
          <a:ext cx="387642" cy="3876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E87C4-B5B2-4D7B-B2D7-B337EDA0A262}">
      <dsp:nvSpPr>
        <dsp:cNvPr id="0" name=""/>
        <dsp:cNvSpPr/>
      </dsp:nvSpPr>
      <dsp:spPr>
        <a:xfrm>
          <a:off x="814050" y="3527335"/>
          <a:ext cx="4732020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Collaboration Method: </a:t>
          </a:r>
          <a:endParaRPr lang="en-US" sz="1900" kern="1200"/>
        </a:p>
      </dsp:txBody>
      <dsp:txXfrm>
        <a:off x="814050" y="3527335"/>
        <a:ext cx="4732020" cy="704805"/>
      </dsp:txXfrm>
    </dsp:sp>
    <dsp:sp modelId="{935F03E8-81B9-4E37-A43D-EBD6C55CFD1E}">
      <dsp:nvSpPr>
        <dsp:cNvPr id="0" name=""/>
        <dsp:cNvSpPr/>
      </dsp:nvSpPr>
      <dsp:spPr>
        <a:xfrm>
          <a:off x="5546070" y="3527335"/>
          <a:ext cx="4969529" cy="704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592" tIns="74592" rIns="74592" bIns="7459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Met four times a week. Progressed the project through various methods such as task division, modular writing, and relay writing. Used GitHub for code uploading and merging.</a:t>
          </a:r>
          <a:endParaRPr lang="en-US" sz="1300" kern="1200"/>
        </a:p>
      </dsp:txBody>
      <dsp:txXfrm>
        <a:off x="5546070" y="3527335"/>
        <a:ext cx="4969529" cy="704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A03FB-E6C9-493E-87C3-D0803AF5EDDF}">
      <dsp:nvSpPr>
        <dsp:cNvPr id="0" name=""/>
        <dsp:cNvSpPr/>
      </dsp:nvSpPr>
      <dsp:spPr>
        <a:xfrm>
          <a:off x="8092" y="64912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8CF04-A80C-4948-AFA3-08A55CA3AEB7}">
      <dsp:nvSpPr>
        <dsp:cNvPr id="0" name=""/>
        <dsp:cNvSpPr/>
      </dsp:nvSpPr>
      <dsp:spPr>
        <a:xfrm>
          <a:off x="8092" y="1587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kern="1200"/>
            <a:t>How did you put everything together for your project?</a:t>
          </a:r>
          <a:endParaRPr lang="en-US" sz="1400" kern="1200"/>
        </a:p>
      </dsp:txBody>
      <dsp:txXfrm>
        <a:off x="8092" y="1587536"/>
        <a:ext cx="2320312" cy="652587"/>
      </dsp:txXfrm>
    </dsp:sp>
    <dsp:sp modelId="{21A4D05E-E2F1-46D8-98F6-B75F1B0F2F25}">
      <dsp:nvSpPr>
        <dsp:cNvPr id="0" name=""/>
        <dsp:cNvSpPr/>
      </dsp:nvSpPr>
      <dsp:spPr>
        <a:xfrm>
          <a:off x="8092" y="2298867"/>
          <a:ext cx="2320312" cy="128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Task division, GitHub uploading, merging, and debugging together; this process is repeated in cycles.</a:t>
          </a:r>
          <a:endParaRPr lang="en-US" sz="1100" kern="1200" dirty="0"/>
        </a:p>
      </dsp:txBody>
      <dsp:txXfrm>
        <a:off x="8092" y="2298867"/>
        <a:ext cx="2320312" cy="1287454"/>
      </dsp:txXfrm>
    </dsp:sp>
    <dsp:sp modelId="{137B05CE-E82B-4357-A695-F7C90A74F5D4}">
      <dsp:nvSpPr>
        <dsp:cNvPr id="0" name=""/>
        <dsp:cNvSpPr/>
      </dsp:nvSpPr>
      <dsp:spPr>
        <a:xfrm>
          <a:off x="2734460" y="64912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F9594-45B9-45FE-B867-1F125E2314A2}">
      <dsp:nvSpPr>
        <dsp:cNvPr id="0" name=""/>
        <dsp:cNvSpPr/>
      </dsp:nvSpPr>
      <dsp:spPr>
        <a:xfrm>
          <a:off x="2734460" y="1587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kern="1200"/>
            <a:t>Use of any external libraries?  Certainly! </a:t>
          </a:r>
          <a:endParaRPr lang="en-US" sz="1400" kern="1200"/>
        </a:p>
      </dsp:txBody>
      <dsp:txXfrm>
        <a:off x="2734460" y="1587536"/>
        <a:ext cx="2320312" cy="652587"/>
      </dsp:txXfrm>
    </dsp:sp>
    <dsp:sp modelId="{C7F14534-0916-4F09-9012-170F023A7D17}">
      <dsp:nvSpPr>
        <dsp:cNvPr id="0" name=""/>
        <dsp:cNvSpPr/>
      </dsp:nvSpPr>
      <dsp:spPr>
        <a:xfrm>
          <a:off x="2734460" y="2298867"/>
          <a:ext cx="2320312" cy="128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Commons-dbutils-1.8.1.jar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Druid-1.1.12.ja</a:t>
          </a:r>
          <a:r>
            <a:rPr lang="en-US" sz="1100" kern="1200"/>
            <a:t>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Servlet-api.jar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Mysql-connector-j-8.3.0.jar</a:t>
          </a:r>
          <a:endParaRPr lang="en-US" sz="1100" kern="1200"/>
        </a:p>
      </dsp:txBody>
      <dsp:txXfrm>
        <a:off x="2734460" y="2298867"/>
        <a:ext cx="2320312" cy="1287454"/>
      </dsp:txXfrm>
    </dsp:sp>
    <dsp:sp modelId="{627D2B1B-97E9-46F7-AEDE-CBAC33B542C9}">
      <dsp:nvSpPr>
        <dsp:cNvPr id="0" name=""/>
        <dsp:cNvSpPr/>
      </dsp:nvSpPr>
      <dsp:spPr>
        <a:xfrm>
          <a:off x="5460827" y="64912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DDF86-3973-4C60-A050-16EB107AD3ED}">
      <dsp:nvSpPr>
        <dsp:cNvPr id="0" name=""/>
        <dsp:cNvSpPr/>
      </dsp:nvSpPr>
      <dsp:spPr>
        <a:xfrm>
          <a:off x="5460827" y="1587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kern="1200"/>
            <a:t>Design pattern:  </a:t>
          </a:r>
          <a:endParaRPr lang="en-US" sz="1400" kern="1200"/>
        </a:p>
      </dsp:txBody>
      <dsp:txXfrm>
        <a:off x="5460827" y="1587536"/>
        <a:ext cx="2320312" cy="652587"/>
      </dsp:txXfrm>
    </dsp:sp>
    <dsp:sp modelId="{7BA8F3D1-DBAE-45F4-82E4-736501E25956}">
      <dsp:nvSpPr>
        <dsp:cNvPr id="0" name=""/>
        <dsp:cNvSpPr/>
      </dsp:nvSpPr>
      <dsp:spPr>
        <a:xfrm>
          <a:off x="5460827" y="2298867"/>
          <a:ext cx="2320312" cy="128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Singleton pattern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 Access Object (DAO)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Observer</a:t>
          </a:r>
          <a:endParaRPr lang="en-US" sz="1100" kern="1200" dirty="0"/>
        </a:p>
      </dsp:txBody>
      <dsp:txXfrm>
        <a:off x="5460827" y="2298867"/>
        <a:ext cx="2320312" cy="1287454"/>
      </dsp:txXfrm>
    </dsp:sp>
    <dsp:sp modelId="{5FE1FBE2-ACED-473B-8530-C3272A8334F5}">
      <dsp:nvSpPr>
        <dsp:cNvPr id="0" name=""/>
        <dsp:cNvSpPr/>
      </dsp:nvSpPr>
      <dsp:spPr>
        <a:xfrm>
          <a:off x="8187194" y="64912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3F22D-0005-4C1C-B408-7FB903B0BFE3}">
      <dsp:nvSpPr>
        <dsp:cNvPr id="0" name=""/>
        <dsp:cNvSpPr/>
      </dsp:nvSpPr>
      <dsp:spPr>
        <a:xfrm>
          <a:off x="8187194" y="1587536"/>
          <a:ext cx="2320312" cy="652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400" b="1" kern="12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Junit and Code coverage</a:t>
          </a:r>
          <a:endParaRPr lang="en-US" sz="1400" kern="1200" dirty="0"/>
        </a:p>
      </dsp:txBody>
      <dsp:txXfrm>
        <a:off x="8187194" y="1587536"/>
        <a:ext cx="2320312" cy="652587"/>
      </dsp:txXfrm>
    </dsp:sp>
    <dsp:sp modelId="{99CA1275-DE1D-45DE-9F79-BED705A549D6}">
      <dsp:nvSpPr>
        <dsp:cNvPr id="0" name=""/>
        <dsp:cNvSpPr/>
      </dsp:nvSpPr>
      <dsp:spPr>
        <a:xfrm>
          <a:off x="8187194" y="2298867"/>
          <a:ext cx="2320312" cy="128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Ensures the functionality of individual components by isolating and testing each unit of code.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Code coverage:</a:t>
          </a:r>
          <a:br>
            <a:rPr lang="en-CA" sz="1100" kern="12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</a:br>
          <a:r>
            <a:rPr lang="en-CA" sz="1100" kern="12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rPr>
            <a:t>Core functionalities like user registration, inventory management, and alert systems.</a:t>
          </a:r>
          <a:endParaRPr lang="en-US" sz="1100" kern="1200" dirty="0"/>
        </a:p>
      </dsp:txBody>
      <dsp:txXfrm>
        <a:off x="8187194" y="2298867"/>
        <a:ext cx="2320312" cy="128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2F9D3-6983-4A06-8492-9FD38CE43917}">
      <dsp:nvSpPr>
        <dsp:cNvPr id="0" name=""/>
        <dsp:cNvSpPr/>
      </dsp:nvSpPr>
      <dsp:spPr>
        <a:xfrm>
          <a:off x="0" y="2843442"/>
          <a:ext cx="2628900" cy="9332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Branching Strategy</a:t>
          </a:r>
          <a:endParaRPr lang="en-US" sz="1600" kern="1200" dirty="0"/>
        </a:p>
      </dsp:txBody>
      <dsp:txXfrm>
        <a:off x="0" y="2843442"/>
        <a:ext cx="2628900" cy="933281"/>
      </dsp:txXfrm>
    </dsp:sp>
    <dsp:sp modelId="{D96A3753-9CF5-4BE8-A029-3B0FE3A9B5C2}">
      <dsp:nvSpPr>
        <dsp:cNvPr id="0" name=""/>
        <dsp:cNvSpPr/>
      </dsp:nvSpPr>
      <dsp:spPr>
        <a:xfrm>
          <a:off x="2628900" y="2843442"/>
          <a:ext cx="7886700" cy="9332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Each team member created a separate branch in their IDE to push their own code and write comments to commit(clarify the process).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Create a new branch to merge the code, team members cloned the combined code to continue working on their parts and pushed the updates to GitHub.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Use old branch to check the version history and debug previous issues.</a:t>
          </a:r>
          <a:endParaRPr lang="en-US" sz="1100" kern="1200" dirty="0"/>
        </a:p>
      </dsp:txBody>
      <dsp:txXfrm>
        <a:off x="2628900" y="2843442"/>
        <a:ext cx="7886700" cy="933281"/>
      </dsp:txXfrm>
    </dsp:sp>
    <dsp:sp modelId="{CDB36D4A-7D36-4864-9433-F5A16E594042}">
      <dsp:nvSpPr>
        <dsp:cNvPr id="0" name=""/>
        <dsp:cNvSpPr/>
      </dsp:nvSpPr>
      <dsp:spPr>
        <a:xfrm rot="10800000">
          <a:off x="0" y="1422054"/>
          <a:ext cx="2628900" cy="14353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Different functionalities of GitHub</a:t>
          </a:r>
          <a:endParaRPr lang="en-US" sz="1600" kern="1200" dirty="0"/>
        </a:p>
      </dsp:txBody>
      <dsp:txXfrm rot="-10800000">
        <a:off x="0" y="1422054"/>
        <a:ext cx="2628900" cy="933001"/>
      </dsp:txXfrm>
    </dsp:sp>
    <dsp:sp modelId="{AA080485-4222-42C6-BE80-51393F62B4F1}">
      <dsp:nvSpPr>
        <dsp:cNvPr id="0" name=""/>
        <dsp:cNvSpPr/>
      </dsp:nvSpPr>
      <dsp:spPr>
        <a:xfrm>
          <a:off x="2628900" y="1422054"/>
          <a:ext cx="7886700" cy="9330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Easy Project Management: allow multiple developers to work together on a project from anywhere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Review: </a:t>
          </a:r>
          <a:r>
            <a:rPr lang="en-US" sz="1100" b="0" i="0" kern="1200" dirty="0"/>
            <a:t>to review, develop, and propose new codes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Increased Code Safety: safely share and manage code and version</a:t>
          </a:r>
          <a:endParaRPr lang="en-US" sz="1100" kern="1200" dirty="0"/>
        </a:p>
      </dsp:txBody>
      <dsp:txXfrm>
        <a:off x="2628900" y="1422054"/>
        <a:ext cx="7886700" cy="933001"/>
      </dsp:txXfrm>
    </dsp:sp>
    <dsp:sp modelId="{F0CB9320-61E5-4ECD-A8FE-39079429F9B5}">
      <dsp:nvSpPr>
        <dsp:cNvPr id="0" name=""/>
        <dsp:cNvSpPr/>
      </dsp:nvSpPr>
      <dsp:spPr>
        <a:xfrm rot="10800000">
          <a:off x="0" y="667"/>
          <a:ext cx="2628900" cy="143538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13792" rIns="186967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/>
            <a:t>Utilize GitHub: </a:t>
          </a:r>
          <a:endParaRPr lang="en-US" sz="1600" kern="1200"/>
        </a:p>
      </dsp:txBody>
      <dsp:txXfrm rot="-10800000">
        <a:off x="0" y="667"/>
        <a:ext cx="2628900" cy="933001"/>
      </dsp:txXfrm>
    </dsp:sp>
    <dsp:sp modelId="{CB4219D6-B37F-40C2-AB3A-B060CDB2AA3D}">
      <dsp:nvSpPr>
        <dsp:cNvPr id="0" name=""/>
        <dsp:cNvSpPr/>
      </dsp:nvSpPr>
      <dsp:spPr>
        <a:xfrm>
          <a:off x="2628900" y="667"/>
          <a:ext cx="7886700" cy="9330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GitHub repo link: </a:t>
          </a:r>
          <a:r>
            <a:rPr lang="en-CA" sz="1100" kern="1200">
              <a:hlinkClick xmlns:r="http://schemas.openxmlformats.org/officeDocument/2006/relationships" r:id="rId1"/>
            </a:rPr>
            <a:t>https://github.com/LishuYuan0512/JavaProject</a:t>
          </a:r>
          <a:endParaRPr lang="en-US" sz="1100" kern="1200"/>
        </a:p>
      </dsp:txBody>
      <dsp:txXfrm>
        <a:off x="2628900" y="667"/>
        <a:ext cx="7886700" cy="9330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CFF8C-A9B6-48EF-AB99-68F0EDF010BD}">
      <dsp:nvSpPr>
        <dsp:cNvPr id="0" name=""/>
        <dsp:cNvSpPr/>
      </dsp:nvSpPr>
      <dsp:spPr>
        <a:xfrm>
          <a:off x="2682656" y="671495"/>
          <a:ext cx="518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6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8113" y="714471"/>
        <a:ext cx="27448" cy="5489"/>
      </dsp:txXfrm>
    </dsp:sp>
    <dsp:sp modelId="{5882AD59-9E27-4A03-9D73-C4B1F4167B0F}">
      <dsp:nvSpPr>
        <dsp:cNvPr id="0" name=""/>
        <dsp:cNvSpPr/>
      </dsp:nvSpPr>
      <dsp:spPr>
        <a:xfrm>
          <a:off x="297656" y="1175"/>
          <a:ext cx="2386799" cy="1432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Using different IDEs led to code compatibility issues.</a:t>
          </a:r>
          <a:endParaRPr lang="en-US" sz="1500" kern="1200" dirty="0"/>
        </a:p>
      </dsp:txBody>
      <dsp:txXfrm>
        <a:off x="297656" y="1175"/>
        <a:ext cx="2386799" cy="1432079"/>
      </dsp:txXfrm>
    </dsp:sp>
    <dsp:sp modelId="{854E0297-A48E-4F66-9D3D-7F2089870DB5}">
      <dsp:nvSpPr>
        <dsp:cNvPr id="0" name=""/>
        <dsp:cNvSpPr/>
      </dsp:nvSpPr>
      <dsp:spPr>
        <a:xfrm>
          <a:off x="1491056" y="1431455"/>
          <a:ext cx="2935763" cy="518363"/>
        </a:xfrm>
        <a:custGeom>
          <a:avLst/>
          <a:gdLst/>
          <a:ahLst/>
          <a:cxnLst/>
          <a:rect l="0" t="0" r="0" b="0"/>
          <a:pathLst>
            <a:path>
              <a:moveTo>
                <a:pt x="2935763" y="0"/>
              </a:moveTo>
              <a:lnTo>
                <a:pt x="2935763" y="276281"/>
              </a:lnTo>
              <a:lnTo>
                <a:pt x="0" y="276281"/>
              </a:lnTo>
              <a:lnTo>
                <a:pt x="0" y="518363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271" y="1687892"/>
        <a:ext cx="149332" cy="5489"/>
      </dsp:txXfrm>
    </dsp:sp>
    <dsp:sp modelId="{B2D5C112-364C-4105-85D6-3A2FA530306D}">
      <dsp:nvSpPr>
        <dsp:cNvPr id="0" name=""/>
        <dsp:cNvSpPr/>
      </dsp:nvSpPr>
      <dsp:spPr>
        <a:xfrm>
          <a:off x="3233419" y="1175"/>
          <a:ext cx="2386799" cy="14320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Solution：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The team leader unified the code on the NetBeans platform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Check main branch work in different IDEs</a:t>
          </a:r>
        </a:p>
      </dsp:txBody>
      <dsp:txXfrm>
        <a:off x="3233419" y="1175"/>
        <a:ext cx="2386799" cy="1432079"/>
      </dsp:txXfrm>
    </dsp:sp>
    <dsp:sp modelId="{4E65A9A7-A3B0-48FE-AE8B-10B0FFB06BBF}">
      <dsp:nvSpPr>
        <dsp:cNvPr id="0" name=""/>
        <dsp:cNvSpPr/>
      </dsp:nvSpPr>
      <dsp:spPr>
        <a:xfrm>
          <a:off x="2682656" y="2652539"/>
          <a:ext cx="518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63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8113" y="2695514"/>
        <a:ext cx="27448" cy="5489"/>
      </dsp:txXfrm>
    </dsp:sp>
    <dsp:sp modelId="{D9F7361B-EB68-4BCE-B5C0-C1A6456AD194}">
      <dsp:nvSpPr>
        <dsp:cNvPr id="0" name=""/>
        <dsp:cNvSpPr/>
      </dsp:nvSpPr>
      <dsp:spPr>
        <a:xfrm>
          <a:off x="297656" y="1982219"/>
          <a:ext cx="2386799" cy="14320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Tests </a:t>
          </a:r>
          <a:r>
            <a:rPr lang="en-US" altLang="zh-CN" sz="1500" b="1" kern="1200" dirty="0"/>
            <a:t>environment</a:t>
          </a:r>
          <a:r>
            <a:rPr lang="en-CA" sz="1500" b="1" kern="1200" dirty="0"/>
            <a:t> issues</a:t>
          </a:r>
          <a:endParaRPr lang="en-US" sz="1500" kern="1200" dirty="0"/>
        </a:p>
      </dsp:txBody>
      <dsp:txXfrm>
        <a:off x="297656" y="1982219"/>
        <a:ext cx="2386799" cy="1432079"/>
      </dsp:txXfrm>
    </dsp:sp>
    <dsp:sp modelId="{4CBC7AE9-8CF8-4E8F-8288-F041D2951612}">
      <dsp:nvSpPr>
        <dsp:cNvPr id="0" name=""/>
        <dsp:cNvSpPr/>
      </dsp:nvSpPr>
      <dsp:spPr>
        <a:xfrm>
          <a:off x="1491056" y="3412499"/>
          <a:ext cx="2935763" cy="518363"/>
        </a:xfrm>
        <a:custGeom>
          <a:avLst/>
          <a:gdLst/>
          <a:ahLst/>
          <a:cxnLst/>
          <a:rect l="0" t="0" r="0" b="0"/>
          <a:pathLst>
            <a:path>
              <a:moveTo>
                <a:pt x="2935763" y="0"/>
              </a:moveTo>
              <a:lnTo>
                <a:pt x="2935763" y="276281"/>
              </a:lnTo>
              <a:lnTo>
                <a:pt x="0" y="276281"/>
              </a:lnTo>
              <a:lnTo>
                <a:pt x="0" y="518363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4271" y="3668936"/>
        <a:ext cx="149332" cy="5489"/>
      </dsp:txXfrm>
    </dsp:sp>
    <dsp:sp modelId="{5BE6AB80-2BFF-42B5-8CD6-AB3FC3DE314D}">
      <dsp:nvSpPr>
        <dsp:cNvPr id="0" name=""/>
        <dsp:cNvSpPr/>
      </dsp:nvSpPr>
      <dsp:spPr>
        <a:xfrm>
          <a:off x="3233419" y="1982219"/>
          <a:ext cx="2386799" cy="14320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Solution：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Add jar to provide simulated environment instead of connecting to database .</a:t>
          </a:r>
          <a:endParaRPr lang="en-US" sz="1200" kern="1200" dirty="0"/>
        </a:p>
      </dsp:txBody>
      <dsp:txXfrm>
        <a:off x="3233419" y="1982219"/>
        <a:ext cx="2386799" cy="1432079"/>
      </dsp:txXfrm>
    </dsp:sp>
    <dsp:sp modelId="{85C14EFE-8EE6-489E-8B40-AFE873F11663}">
      <dsp:nvSpPr>
        <dsp:cNvPr id="0" name=""/>
        <dsp:cNvSpPr/>
      </dsp:nvSpPr>
      <dsp:spPr>
        <a:xfrm>
          <a:off x="2682656" y="4633583"/>
          <a:ext cx="5183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836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8113" y="4676558"/>
        <a:ext cx="27448" cy="5489"/>
      </dsp:txXfrm>
    </dsp:sp>
    <dsp:sp modelId="{7D154C48-ED0A-49C7-9F34-1C6CA6989AA4}">
      <dsp:nvSpPr>
        <dsp:cNvPr id="0" name=""/>
        <dsp:cNvSpPr/>
      </dsp:nvSpPr>
      <dsp:spPr>
        <a:xfrm>
          <a:off x="297656" y="3963263"/>
          <a:ext cx="2386799" cy="143207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Conflicts occurred when uploading code to GitHub.</a:t>
          </a:r>
          <a:endParaRPr lang="en-US" sz="1500" kern="1200" dirty="0"/>
        </a:p>
      </dsp:txBody>
      <dsp:txXfrm>
        <a:off x="297656" y="3963263"/>
        <a:ext cx="2386799" cy="1432079"/>
      </dsp:txXfrm>
    </dsp:sp>
    <dsp:sp modelId="{1E23AAE5-C5D6-4571-94F6-F7734D0719FC}">
      <dsp:nvSpPr>
        <dsp:cNvPr id="0" name=""/>
        <dsp:cNvSpPr/>
      </dsp:nvSpPr>
      <dsp:spPr>
        <a:xfrm>
          <a:off x="3233419" y="3963263"/>
          <a:ext cx="2386799" cy="1432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955" tIns="122765" rIns="116955" bIns="12276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Solution：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/>
            <a:t>resolved by reviewing GitHub's history.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 pull request to get code and merge in local IDE</a:t>
          </a:r>
        </a:p>
      </dsp:txBody>
      <dsp:txXfrm>
        <a:off x="3233419" y="3963263"/>
        <a:ext cx="2386799" cy="1432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821F4-3251-4C06-A967-0FFC32E1C932}">
      <dsp:nvSpPr>
        <dsp:cNvPr id="0" name=""/>
        <dsp:cNvSpPr/>
      </dsp:nvSpPr>
      <dsp:spPr>
        <a:xfrm>
          <a:off x="0" y="0"/>
          <a:ext cx="8938260" cy="11332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validation process can be more rigorous. 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For example, the same email should not be allowed to register with different identities.</a:t>
          </a:r>
          <a:endParaRPr lang="en-US" sz="1700" kern="1200" dirty="0"/>
        </a:p>
      </dsp:txBody>
      <dsp:txXfrm>
        <a:off x="33191" y="33191"/>
        <a:ext cx="7715429" cy="1066835"/>
      </dsp:txXfrm>
    </dsp:sp>
    <dsp:sp modelId="{55228893-FA67-432F-AD73-9151E3367977}">
      <dsp:nvSpPr>
        <dsp:cNvPr id="0" name=""/>
        <dsp:cNvSpPr/>
      </dsp:nvSpPr>
      <dsp:spPr>
        <a:xfrm>
          <a:off x="788669" y="1322086"/>
          <a:ext cx="8938260" cy="1133217"/>
        </a:xfrm>
        <a:prstGeom prst="roundRect">
          <a:avLst>
            <a:gd name="adj" fmla="val 10000"/>
          </a:avLst>
        </a:prstGeom>
        <a:solidFill>
          <a:schemeClr val="accent2">
            <a:hueOff val="-441348"/>
            <a:satOff val="210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A</a:t>
          </a:r>
          <a:r>
            <a:rPr lang="en-CA" sz="2200" kern="1200" dirty="0"/>
            <a:t>dd a log file feature to help administrators debug the code more easily.</a:t>
          </a:r>
          <a:endParaRPr lang="en-US" sz="2200" kern="1200" dirty="0"/>
        </a:p>
      </dsp:txBody>
      <dsp:txXfrm>
        <a:off x="821860" y="1355277"/>
        <a:ext cx="7346616" cy="1066835"/>
      </dsp:txXfrm>
    </dsp:sp>
    <dsp:sp modelId="{7ADD91A4-E098-4352-B2B4-DC6999A805A3}">
      <dsp:nvSpPr>
        <dsp:cNvPr id="0" name=""/>
        <dsp:cNvSpPr/>
      </dsp:nvSpPr>
      <dsp:spPr>
        <a:xfrm>
          <a:off x="1577339" y="2644173"/>
          <a:ext cx="8938260" cy="1133217"/>
        </a:xfrm>
        <a:prstGeom prst="roundRect">
          <a:avLst>
            <a:gd name="adj" fmla="val 10000"/>
          </a:avLst>
        </a:prstGeom>
        <a:solidFill>
          <a:schemeClr val="accent2">
            <a:hueOff val="-882696"/>
            <a:satOff val="4218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 dirty="0"/>
            <a:t>introduce more donor users who can donate food to the system </a:t>
          </a:r>
          <a:r>
            <a:rPr lang="en-US" altLang="zh-CN" sz="2200" kern="1200" dirty="0"/>
            <a:t>such as restaurant or individual Donors</a:t>
          </a:r>
          <a:r>
            <a:rPr lang="en-CA" sz="2200" kern="1200" dirty="0"/>
            <a:t>.</a:t>
          </a:r>
          <a:endParaRPr lang="en-US" sz="2200" kern="1200" dirty="0"/>
        </a:p>
      </dsp:txBody>
      <dsp:txXfrm>
        <a:off x="1610530" y="2677364"/>
        <a:ext cx="7346616" cy="1066835"/>
      </dsp:txXfrm>
    </dsp:sp>
    <dsp:sp modelId="{4F5E04AD-68FA-4984-B51C-EE4F221EF4F6}">
      <dsp:nvSpPr>
        <dsp:cNvPr id="0" name=""/>
        <dsp:cNvSpPr/>
      </dsp:nvSpPr>
      <dsp:spPr>
        <a:xfrm>
          <a:off x="8201668" y="859356"/>
          <a:ext cx="736591" cy="736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367401" y="859356"/>
        <a:ext cx="405125" cy="554285"/>
      </dsp:txXfrm>
    </dsp:sp>
    <dsp:sp modelId="{016DA7C7-462F-4439-A4FC-4AD1287D93DA}">
      <dsp:nvSpPr>
        <dsp:cNvPr id="0" name=""/>
        <dsp:cNvSpPr/>
      </dsp:nvSpPr>
      <dsp:spPr>
        <a:xfrm>
          <a:off x="8990338" y="2173888"/>
          <a:ext cx="736591" cy="736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4440"/>
            <a:satOff val="13969"/>
            <a:lumOff val="15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94440"/>
              <a:satOff val="13969"/>
              <a:lumOff val="1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156071" y="2173888"/>
        <a:ext cx="405125" cy="554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ve Food Ingredients That Reduce Waste">
            <a:extLst>
              <a:ext uri="{FF2B5EF4-FFF2-40B4-BE49-F238E27FC236}">
                <a16:creationId xmlns:a16="http://schemas.microsoft.com/office/drawing/2014/main" id="{6CCA084A-D38C-307E-4DB4-AF85EE04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97EA-4A5C-F0FD-3EB5-39AEDC89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Food Waste Reduction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392D-DFDD-2BFD-5470-54966FE3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032113"/>
            <a:ext cx="4892948" cy="1033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- CST-8288</a:t>
            </a:r>
          </a:p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Section: 033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58A04-2567-4F7D-4A69-51DD03101D14}"/>
              </a:ext>
            </a:extLst>
          </p:cNvPr>
          <p:cNvSpPr txBox="1"/>
          <p:nvPr/>
        </p:nvSpPr>
        <p:spPr>
          <a:xfrm>
            <a:off x="7457903" y="4181302"/>
            <a:ext cx="3616036" cy="213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Group 8 Members: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Yuan </a:t>
            </a:r>
            <a:r>
              <a:rPr lang="en-CA" sz="2000" b="1" kern="1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Lishu</a:t>
            </a:r>
            <a:endParaRPr lang="en-CA" sz="2000" b="1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Zu Haoran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Ye Yanni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Tang Yuan</a:t>
            </a:r>
          </a:p>
        </p:txBody>
      </p:sp>
    </p:spTree>
    <p:extLst>
      <p:ext uri="{BB962C8B-B14F-4D97-AF65-F5344CB8AC3E}">
        <p14:creationId xmlns:p14="http://schemas.microsoft.com/office/powerpoint/2010/main" val="7700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C1E52-5A6B-FFC2-8160-BE826FC9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DD0D49-53F1-B0E7-C503-FE0D65221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130194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7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C420F-71C5-C4B5-482E-7644AF7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CA" dirty="0"/>
              <a:t>Teamwork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E76D04-617D-C2D5-14BA-B136AB6FF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13086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3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D4A40-172B-AF7D-EA2F-3215D030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CA" dirty="0"/>
              <a:t>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B94B3-E501-C28D-9330-9475EBBBF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91818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3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F288-DDFE-62BB-1CC7-6D2EAB3E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Version Control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C3ECFF-F562-EB27-DD08-6257C14A16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21329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59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84B69-5F9B-288A-664A-1E3376E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50" y="87183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CA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C70760-8E5B-3B80-85C9-971947416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220845"/>
              </p:ext>
            </p:extLst>
          </p:nvPr>
        </p:nvGraphicFramePr>
        <p:xfrm>
          <a:off x="5766334" y="867071"/>
          <a:ext cx="5917876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10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3037B-E658-CA5B-F513-03BA432D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B7BD-2065-D0A3-9CAF-2C2EA05210B2}"/>
              </a:ext>
            </a:extLst>
          </p:cNvPr>
          <p:cNvSpPr>
            <a:spLocks/>
          </p:cNvSpPr>
          <p:nvPr/>
        </p:nvSpPr>
        <p:spPr>
          <a:xfrm>
            <a:off x="1231060" y="2538549"/>
            <a:ext cx="5052631" cy="363841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CA" sz="172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Functionalities to Demonstrate:</a:t>
            </a:r>
          </a:p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CA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 and login of different users</a:t>
            </a:r>
          </a:p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US" altLang="zh-CN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pages: </a:t>
            </a:r>
            <a:r>
              <a:rPr lang="en-CA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listing, </a:t>
            </a:r>
            <a:r>
              <a:rPr lang="en-US" altLang="zh-CN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pucharsing</a:t>
            </a:r>
            <a:r>
              <a:rPr lang="en-US" altLang="zh-CN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subscription</a:t>
            </a:r>
          </a:p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US" altLang="zh-CN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Retailer page: add </a:t>
            </a:r>
            <a:r>
              <a:rPr lang="en-US" altLang="zh-CN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modify </a:t>
            </a:r>
            <a:r>
              <a:rPr lang="en-US" altLang="zh-CN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</a:t>
            </a:r>
            <a:r>
              <a:rPr lang="en-CA" sz="1728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fooditem</a:t>
            </a:r>
            <a:r>
              <a:rPr lang="en-CA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marking items, </a:t>
            </a:r>
            <a:r>
              <a:rPr lang="en-US" altLang="zh-CN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 alert</a:t>
            </a:r>
            <a:endParaRPr lang="en-CA" sz="1728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CA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Charitable Organizations: claiming item, purchasing.</a:t>
            </a:r>
            <a:endParaRPr lang="en-CA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32FC7-4F76-0F3D-A9C0-A9D7FF0DB372}"/>
              </a:ext>
            </a:extLst>
          </p:cNvPr>
          <p:cNvSpPr txBox="1"/>
          <p:nvPr/>
        </p:nvSpPr>
        <p:spPr>
          <a:xfrm>
            <a:off x="6986666" y="2399571"/>
            <a:ext cx="3974274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7824">
              <a:lnSpc>
                <a:spcPct val="150000"/>
              </a:lnSpc>
              <a:spcAft>
                <a:spcPts val="600"/>
              </a:spcAft>
            </a:pPr>
            <a:r>
              <a:rPr lang="en-CA" altLang="zh-CN" sz="1728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Bonus Functionalities: </a:t>
            </a:r>
          </a:p>
          <a:p>
            <a:pPr marL="274320" indent="-274320" defTabSz="87782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 a security check through user filtering.</a:t>
            </a:r>
          </a:p>
          <a:p>
            <a:pPr marL="274320" indent="-274320" defTabSz="877824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Limitation and validation for user input data.</a:t>
            </a:r>
            <a:endParaRPr lang="en-CA" altLang="zh-CN" sz="1800"/>
          </a:p>
        </p:txBody>
      </p:sp>
    </p:spTree>
    <p:extLst>
      <p:ext uri="{BB962C8B-B14F-4D97-AF65-F5344CB8AC3E}">
        <p14:creationId xmlns:p14="http://schemas.microsoft.com/office/powerpoint/2010/main" val="271599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86147-E2FD-7E97-F8A1-C99B756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CA" dirty="0"/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FF5FE4-7C60-CDDE-A3EF-00E05470B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36112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31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97EA-4A5C-F0FD-3EB5-39AEDC89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C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392D-DFDD-2BFD-5470-54966FE3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1" y="4652426"/>
            <a:ext cx="5728161" cy="943376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Final Project - CST-8288</a:t>
            </a:r>
          </a:p>
          <a:p>
            <a:r>
              <a:rPr lang="en-CA" b="1" dirty="0"/>
              <a:t>Lab Section: 033</a:t>
            </a:r>
          </a:p>
          <a:p>
            <a:endParaRPr lang="en-CA" b="1" dirty="0"/>
          </a:p>
        </p:txBody>
      </p:sp>
      <p:pic>
        <p:nvPicPr>
          <p:cNvPr id="5" name="Picture 4" descr="Pink and blue acrylic paint">
            <a:extLst>
              <a:ext uri="{FF2B5EF4-FFF2-40B4-BE49-F238E27FC236}">
                <a16:creationId xmlns:a16="http://schemas.microsoft.com/office/drawing/2014/main" id="{90991CDB-74AB-62F1-74D9-F4B691CB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66" y="596644"/>
            <a:ext cx="3835630" cy="265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8A04-2567-4F7D-4A69-51DD03101D14}"/>
              </a:ext>
            </a:extLst>
          </p:cNvPr>
          <p:cNvSpPr txBox="1"/>
          <p:nvPr/>
        </p:nvSpPr>
        <p:spPr>
          <a:xfrm>
            <a:off x="7457903" y="4181302"/>
            <a:ext cx="3616036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Group 8 Members: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Yuan Lishu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Zu </a:t>
            </a:r>
            <a:r>
              <a:rPr lang="en-CA" sz="1800" b="1" kern="100" dirty="0" err="1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Haoran</a:t>
            </a:r>
            <a:endParaRPr lang="en-CA" b="1" kern="100" dirty="0"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Ye Yanni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Tang Yuan</a:t>
            </a:r>
          </a:p>
        </p:txBody>
      </p:sp>
    </p:spTree>
    <p:extLst>
      <p:ext uri="{BB962C8B-B14F-4D97-AF65-F5344CB8AC3E}">
        <p14:creationId xmlns:p14="http://schemas.microsoft.com/office/powerpoint/2010/main" val="4051342762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633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 (Body)</vt:lpstr>
      <vt:lpstr>Aharoni</vt:lpstr>
      <vt:lpstr>Arial</vt:lpstr>
      <vt:lpstr>Avenir Next LT Pro</vt:lpstr>
      <vt:lpstr>FadeVTI</vt:lpstr>
      <vt:lpstr>Food Waste Reduction Platform</vt:lpstr>
      <vt:lpstr>Introduction</vt:lpstr>
      <vt:lpstr>Teamwork</vt:lpstr>
      <vt:lpstr>Solution</vt:lpstr>
      <vt:lpstr>Version Control System</vt:lpstr>
      <vt:lpstr>Challenges</vt:lpstr>
      <vt:lpstr>Demo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Lishu Yuan</dc:creator>
  <cp:lastModifiedBy>Haoran Zu</cp:lastModifiedBy>
  <cp:revision>18</cp:revision>
  <dcterms:created xsi:type="dcterms:W3CDTF">2024-08-03T21:40:06Z</dcterms:created>
  <dcterms:modified xsi:type="dcterms:W3CDTF">2024-08-11T18:10:05Z</dcterms:modified>
</cp:coreProperties>
</file>