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8" d="100"/>
          <a:sy n="98" d="100"/>
        </p:scale>
        <p:origin x="5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7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7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5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0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shuYuan0512/Java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97EA-4A5C-F0FD-3EB5-39AEDC89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r>
              <a:rPr lang="en-CA" dirty="0"/>
              <a:t>Food Waste Reduction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392D-DFDD-2BFD-5470-54966FE3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1" y="4652426"/>
            <a:ext cx="5728161" cy="943376"/>
          </a:xfrm>
        </p:spPr>
        <p:txBody>
          <a:bodyPr>
            <a:normAutofit fontScale="92500"/>
          </a:bodyPr>
          <a:lstStyle/>
          <a:p>
            <a:r>
              <a:rPr lang="en-CA" b="1" dirty="0"/>
              <a:t>Final Project - CST-8288</a:t>
            </a:r>
          </a:p>
          <a:p>
            <a:r>
              <a:rPr lang="en-CA" b="1" dirty="0"/>
              <a:t>Lab Section: 033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58A04-2567-4F7D-4A69-51DD03101D14}"/>
              </a:ext>
            </a:extLst>
          </p:cNvPr>
          <p:cNvSpPr txBox="1"/>
          <p:nvPr/>
        </p:nvSpPr>
        <p:spPr>
          <a:xfrm>
            <a:off x="7457903" y="4181302"/>
            <a:ext cx="3616036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Group 8 Members: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Yuan Lishu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Zu </a:t>
            </a:r>
            <a:r>
              <a:rPr lang="en-CA" sz="1800" b="1" kern="100" dirty="0" err="1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Haoran</a:t>
            </a:r>
            <a:endParaRPr lang="en-CA" b="1" kern="100" dirty="0"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Ye Yanni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Tang Yuan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8B725C-3216-8710-09A2-9B56D47E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03" y="824196"/>
            <a:ext cx="4637274" cy="260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F97EA-4A5C-F0FD-3EB5-39AEDC893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CA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392D-DFDD-2BFD-5470-54966FE31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71" y="4652426"/>
            <a:ext cx="5728161" cy="943376"/>
          </a:xfrm>
        </p:spPr>
        <p:txBody>
          <a:bodyPr>
            <a:normAutofit fontScale="92500" lnSpcReduction="10000"/>
          </a:bodyPr>
          <a:lstStyle/>
          <a:p>
            <a:r>
              <a:rPr lang="en-CA" b="1" dirty="0"/>
              <a:t>Final Project - CST-8288</a:t>
            </a:r>
          </a:p>
          <a:p>
            <a:r>
              <a:rPr lang="en-CA" b="1" dirty="0"/>
              <a:t>Lab Section: 033</a:t>
            </a:r>
          </a:p>
          <a:p>
            <a:endParaRPr lang="en-CA" b="1" dirty="0"/>
          </a:p>
        </p:txBody>
      </p:sp>
      <p:pic>
        <p:nvPicPr>
          <p:cNvPr id="5" name="Picture 4" descr="Pink and blue acrylic paint">
            <a:extLst>
              <a:ext uri="{FF2B5EF4-FFF2-40B4-BE49-F238E27FC236}">
                <a16:creationId xmlns:a16="http://schemas.microsoft.com/office/drawing/2014/main" id="{90991CDB-74AB-62F1-74D9-F4B691CB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66" y="596644"/>
            <a:ext cx="3835630" cy="2656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8A04-2567-4F7D-4A69-51DD03101D14}"/>
              </a:ext>
            </a:extLst>
          </p:cNvPr>
          <p:cNvSpPr txBox="1"/>
          <p:nvPr/>
        </p:nvSpPr>
        <p:spPr>
          <a:xfrm>
            <a:off x="7457903" y="4181302"/>
            <a:ext cx="3616036" cy="197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Group 8 Members: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Yuan Lishu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Zu </a:t>
            </a:r>
            <a:r>
              <a:rPr lang="en-CA" sz="1800" b="1" kern="100" dirty="0" err="1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Haoran</a:t>
            </a:r>
            <a:endParaRPr lang="en-CA" b="1" kern="100" dirty="0"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 Ye Yanni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Tang Yuan</a:t>
            </a:r>
          </a:p>
        </p:txBody>
      </p:sp>
    </p:spTree>
    <p:extLst>
      <p:ext uri="{BB962C8B-B14F-4D97-AF65-F5344CB8AC3E}">
        <p14:creationId xmlns:p14="http://schemas.microsoft.com/office/powerpoint/2010/main" val="405134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1E52-5A6B-FFC2-8160-BE826FC9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F57F-A0B3-2142-31D7-45D7114A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6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About the System: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600" kern="100" dirty="0">
                <a:effectLst/>
                <a:latin typeface="Avenir Next LT Pro (Body)"/>
                <a:ea typeface="等线" panose="02010600030101010101" pitchFamily="2" charset="-122"/>
                <a:cs typeface="Aharoni" panose="02010803020104030203" pitchFamily="2" charset="-79"/>
              </a:rPr>
              <a:t>The Food Waste Reduction Platform (FWRP) addresses food waste by redistributing surplus food.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600" kern="100" dirty="0">
                <a:effectLst/>
                <a:latin typeface="Avenir Next LT Pro (Body)"/>
                <a:ea typeface="等线" panose="02010600030101010101" pitchFamily="2" charset="-122"/>
                <a:cs typeface="Aharoni" panose="02010803020104030203" pitchFamily="2" charset="-79"/>
              </a:rPr>
              <a:t>It connects retailers, consumers, and charitable organizations to promote sustainability and reduce hunger.</a:t>
            </a: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CA" sz="1600" kern="1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6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Document Overview: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6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A comprehensive guide to the design and implementation of FWRP, including solution architecture, technologies, UML diagrams, database models, and deployment models.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175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420F-71C5-C4B5-482E-7644AF7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867C-EE81-6F04-043D-D6401A1A3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515600" cy="4376798"/>
          </a:xfrm>
        </p:spPr>
        <p:txBody>
          <a:bodyPr>
            <a:normAutofit fontScale="77500" lnSpcReduction="20000"/>
          </a:bodyPr>
          <a:lstStyle/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Yanni Ye: </a:t>
            </a:r>
            <a:r>
              <a:rPr lang="en-CA" sz="21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Overall code implementation; high-level document writing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b="1" kern="1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Haoran</a:t>
            </a:r>
            <a:r>
              <a:rPr lang="en-CA" sz="21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Zu: </a:t>
            </a:r>
            <a:r>
              <a:rPr lang="en-CA" sz="21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Front-end design, code integration, project management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Lishu Yuan: </a:t>
            </a:r>
            <a:r>
              <a:rPr lang="en-CA" sz="21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Database design, front-end design, implementation of subscription and alert features, assisted with code implementation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Yuan Tang: </a:t>
            </a:r>
            <a:r>
              <a:rPr lang="en-CA" sz="21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High-level UML diagram design, assisted with food item-related code implementation, wrote Javadoc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b="1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Collaboration Method: </a:t>
            </a:r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Met four times a week. Progressed the project through various methods such as task division, modular writing, and relay writing. Used GitHub for code uploading and merging.</a:t>
            </a: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CA" sz="1800" kern="100" dirty="0">
              <a:effectLst/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03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4A40-172B-AF7D-EA2F-3215D030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B1ED-D4DC-77B1-32E1-ECEF3C56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591"/>
            <a:ext cx="10515600" cy="455200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A" sz="1600" b="1" dirty="0"/>
              <a:t>How did you put everything together for your project?</a:t>
            </a:r>
          </a:p>
          <a:p>
            <a:pPr lvl="1">
              <a:lnSpc>
                <a:spcPct val="170000"/>
              </a:lnSpc>
            </a:pPr>
            <a:r>
              <a:rPr lang="en-CA" sz="1600" dirty="0"/>
              <a:t>Task division, GitHub uploading, merging, and debugging together; this process is repeated in cycles.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CA" sz="1600" b="1" dirty="0"/>
              <a:t>Use of any external libraries?  Certainly! </a:t>
            </a:r>
          </a:p>
          <a:p>
            <a:pPr lvl="1">
              <a:lnSpc>
                <a:spcPct val="170000"/>
              </a:lnSpc>
            </a:pPr>
            <a:r>
              <a:rPr lang="en-CA" sz="1600" dirty="0"/>
              <a:t>Commons-dbutils-1.8.1.jar</a:t>
            </a:r>
          </a:p>
          <a:p>
            <a:pPr lvl="1">
              <a:lnSpc>
                <a:spcPct val="170000"/>
              </a:lnSpc>
            </a:pPr>
            <a:r>
              <a:rPr lang="en-CA" sz="1600" dirty="0"/>
              <a:t>Druid-1.1.12.ja</a:t>
            </a:r>
            <a:r>
              <a:rPr lang="en-US" altLang="zh-CN" sz="1600" dirty="0"/>
              <a:t>r</a:t>
            </a:r>
          </a:p>
          <a:p>
            <a:pPr lvl="1">
              <a:lnSpc>
                <a:spcPct val="170000"/>
              </a:lnSpc>
            </a:pPr>
            <a:r>
              <a:rPr lang="en-CA" sz="1600" dirty="0"/>
              <a:t>Servlet-api.jar</a:t>
            </a:r>
          </a:p>
          <a:p>
            <a:pPr lvl="1">
              <a:lnSpc>
                <a:spcPct val="170000"/>
              </a:lnSpc>
            </a:pPr>
            <a:r>
              <a:rPr lang="en-CA" sz="1600" dirty="0"/>
              <a:t>Mysql-connector-j-8.3.0.jar</a:t>
            </a:r>
          </a:p>
          <a:p>
            <a:pPr marL="0"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16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Design pattern:  </a:t>
            </a:r>
            <a:endParaRPr lang="en-CA" sz="1600" b="1" kern="100" dirty="0"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6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Singleton pattern, Data Access Object (DAO), Observer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132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CA15-4297-192C-B448-D145C9EB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807D-BDA1-DFAE-06A4-9ED41322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515600" cy="4393423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2100" b="1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4 Junit and Code coverage:</a:t>
            </a:r>
            <a:endParaRPr lang="en-CA" sz="2100" b="1" kern="100" dirty="0">
              <a:latin typeface="Avenir Next LT Pro (Body)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JUnit Testing:</a:t>
            </a:r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Purpose: </a:t>
            </a:r>
          </a:p>
          <a:p>
            <a:pPr marL="914400" lvl="2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Ensures the functionality of individual components by isolating and testing each unit of code.</a:t>
            </a:r>
          </a:p>
          <a:p>
            <a:pPr marL="457200" lvl="1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Focus Areas:</a:t>
            </a:r>
          </a:p>
          <a:p>
            <a:pPr marL="914400" lvl="2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Core functionalities like user registration, inventory management, and alert systems.</a:t>
            </a:r>
          </a:p>
          <a:p>
            <a:pPr marL="914400" lvl="2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Testing edge cases and error handling to ensure robustness.</a:t>
            </a:r>
          </a:p>
          <a:p>
            <a:pPr marL="914400" lvl="2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100" kern="100" dirty="0">
                <a:effectLst/>
                <a:latin typeface="Avenir Next LT Pro (Body)"/>
                <a:ea typeface="等线" panose="02010600030101010101" pitchFamily="2" charset="-122"/>
                <a:cs typeface="Times New Roman" panose="02020603050405020304" pitchFamily="18" charset="0"/>
              </a:rPr>
              <a:t>Test Cases: Developed comprehensive test cases to cover all critical features and functionalities. 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67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F288-DDFE-62BB-1CC7-6D2EAB3E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9E9D-9E5D-0407-66C6-4C59BAD5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515600" cy="46053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1600" b="1" dirty="0"/>
              <a:t>Utilize GitHub: 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GitHub repo link: </a:t>
            </a:r>
            <a:r>
              <a:rPr lang="en-CA" sz="1600" dirty="0">
                <a:hlinkClick r:id="rId2"/>
              </a:rPr>
              <a:t>https://github.com/LishuYuan0512/JavaProject</a:t>
            </a:r>
            <a:endParaRPr lang="en-CA" sz="1600" dirty="0"/>
          </a:p>
          <a:p>
            <a:pPr>
              <a:lnSpc>
                <a:spcPct val="150000"/>
              </a:lnSpc>
            </a:pPr>
            <a:r>
              <a:rPr lang="en-CA" sz="1600" b="1" dirty="0"/>
              <a:t>Different functionalities of GitHub &amp; Branching Strategy: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Each team member created a separate branch in their IDE to push their own code and write comments to commit(clarify the process). 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Create a new branch to merge the code, team members cloned the combined code to continue working on their parts and pushed the updates to GitHub. 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Use old branch to check the version history and debug previous issues.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Any critical issues were addressed with hotfix branches to quickly resolve problems in the production environment.</a:t>
            </a:r>
          </a:p>
          <a:p>
            <a:pPr lvl="1">
              <a:lnSpc>
                <a:spcPct val="150000"/>
              </a:lnSpc>
            </a:pP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964594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4B69-5F9B-288A-664A-1E3376E1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AAA1-6286-083C-36B3-E2988EBED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CA" sz="1600" b="1" dirty="0"/>
              <a:t>Tests do not pass.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Solution：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Add jar to provide simulated environment instead of connecting to database .</a:t>
            </a:r>
            <a:endParaRPr lang="en-CA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CA" sz="1600" b="1" dirty="0"/>
              <a:t>Using different IDEs led to code compatibility issues.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Solution：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The team leader unified the code on the NetBeans platform.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CA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CA" sz="1600" b="1" dirty="0"/>
              <a:t>Conflicts occurred when uploading code to GitHub.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Solution：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These were resolved by reviewing GitHub's history.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CA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510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037B-E658-CA5B-F513-03BA432D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B7BD-2065-D0A3-9CAF-2C2EA052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CA" sz="1600" b="1" dirty="0"/>
              <a:t>Functionalities to Demonstrate: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Implement functions through registration and login of different users, such as listing, modifying, and marking items by retailers, claiming items by charitable organizations, and purchasing and subscribing by consumers.</a:t>
            </a:r>
          </a:p>
          <a:p>
            <a:pPr>
              <a:lnSpc>
                <a:spcPct val="150000"/>
              </a:lnSpc>
            </a:pPr>
            <a:endParaRPr lang="en-CA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CA" sz="1600" b="1" dirty="0"/>
              <a:t>Bonus Functionalities: 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Implement a security check through user filtering.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Limitation for user input data.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599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6147-E2FD-7E97-F8A1-C99B756C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BF0E-8B0C-1A02-91AB-BA96806F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sz="1600" dirty="0"/>
              <a:t>Our validation process can be more rigorous. </a:t>
            </a:r>
          </a:p>
          <a:p>
            <a:pPr lvl="1">
              <a:lnSpc>
                <a:spcPct val="150000"/>
              </a:lnSpc>
            </a:pPr>
            <a:r>
              <a:rPr lang="en-CA" sz="1600" dirty="0"/>
              <a:t>For example, the same email should not be allowed to register with different identities.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We can add a log file feature to help administrators debug the code more easily.</a:t>
            </a:r>
          </a:p>
          <a:p>
            <a:pPr>
              <a:lnSpc>
                <a:spcPct val="150000"/>
              </a:lnSpc>
            </a:pPr>
            <a:r>
              <a:rPr lang="en-CA" sz="1600" dirty="0"/>
              <a:t>Additionally, we can introduce more donor users who can donate food to the system.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731082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628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Avenir Next LT Pro (Body)</vt:lpstr>
      <vt:lpstr>等线</vt:lpstr>
      <vt:lpstr>Aharoni</vt:lpstr>
      <vt:lpstr>Arial</vt:lpstr>
      <vt:lpstr>Avenir Next LT Pro</vt:lpstr>
      <vt:lpstr>FadeVTI</vt:lpstr>
      <vt:lpstr>Food Waste Reduction Platform</vt:lpstr>
      <vt:lpstr>Introduction</vt:lpstr>
      <vt:lpstr>Teamwork</vt:lpstr>
      <vt:lpstr>Solution</vt:lpstr>
      <vt:lpstr>Solution</vt:lpstr>
      <vt:lpstr>Version Control System</vt:lpstr>
      <vt:lpstr>Challenges</vt:lpstr>
      <vt:lpstr>Demo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Lishu Yuan</dc:creator>
  <cp:lastModifiedBy>Lishu Yuan</cp:lastModifiedBy>
  <cp:revision>5</cp:revision>
  <dcterms:created xsi:type="dcterms:W3CDTF">2024-08-03T21:40:06Z</dcterms:created>
  <dcterms:modified xsi:type="dcterms:W3CDTF">2024-08-07T20:02:42Z</dcterms:modified>
</cp:coreProperties>
</file>