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72" r:id="rId10"/>
    <p:sldId id="274" r:id="rId11"/>
    <p:sldId id="275" r:id="rId12"/>
    <p:sldId id="276" r:id="rId13"/>
    <p:sldId id="266" r:id="rId14"/>
    <p:sldId id="267" r:id="rId15"/>
    <p:sldId id="277" r:id="rId16"/>
  </p:sldIdLst>
  <p:sldSz cx="13004800" cy="9753600"/>
  <p:notesSz cx="6858000" cy="9144000"/>
  <p:defaultTextStyle>
    <a:lvl1pPr algn="ctr" defTabSz="584200">
      <a:defRPr sz="3800">
        <a:solidFill>
          <a:srgbClr val="004385"/>
        </a:solidFill>
        <a:latin typeface="Marker Felt"/>
        <a:ea typeface="Marker Felt"/>
        <a:cs typeface="Marker Felt"/>
        <a:sym typeface="Marker Felt"/>
      </a:defRPr>
    </a:lvl1pPr>
    <a:lvl2pPr algn="ctr" defTabSz="584200">
      <a:defRPr sz="3800">
        <a:solidFill>
          <a:srgbClr val="004385"/>
        </a:solidFill>
        <a:latin typeface="Marker Felt"/>
        <a:ea typeface="Marker Felt"/>
        <a:cs typeface="Marker Felt"/>
        <a:sym typeface="Marker Felt"/>
      </a:defRPr>
    </a:lvl2pPr>
    <a:lvl3pPr algn="ctr" defTabSz="584200">
      <a:defRPr sz="3800">
        <a:solidFill>
          <a:srgbClr val="004385"/>
        </a:solidFill>
        <a:latin typeface="Marker Felt"/>
        <a:ea typeface="Marker Felt"/>
        <a:cs typeface="Marker Felt"/>
        <a:sym typeface="Marker Felt"/>
      </a:defRPr>
    </a:lvl3pPr>
    <a:lvl4pPr algn="ctr" defTabSz="584200">
      <a:defRPr sz="3800">
        <a:solidFill>
          <a:srgbClr val="004385"/>
        </a:solidFill>
        <a:latin typeface="Marker Felt"/>
        <a:ea typeface="Marker Felt"/>
        <a:cs typeface="Marker Felt"/>
        <a:sym typeface="Marker Felt"/>
      </a:defRPr>
    </a:lvl4pPr>
    <a:lvl5pPr algn="ctr" defTabSz="584200">
      <a:defRPr sz="3800">
        <a:solidFill>
          <a:srgbClr val="004385"/>
        </a:solidFill>
        <a:latin typeface="Marker Felt"/>
        <a:ea typeface="Marker Felt"/>
        <a:cs typeface="Marker Felt"/>
        <a:sym typeface="Marker Felt"/>
      </a:defRPr>
    </a:lvl5pPr>
    <a:lvl6pPr algn="ctr" defTabSz="584200">
      <a:defRPr sz="3800">
        <a:solidFill>
          <a:srgbClr val="004385"/>
        </a:solidFill>
        <a:latin typeface="Marker Felt"/>
        <a:ea typeface="Marker Felt"/>
        <a:cs typeface="Marker Felt"/>
        <a:sym typeface="Marker Felt"/>
      </a:defRPr>
    </a:lvl6pPr>
    <a:lvl7pPr algn="ctr" defTabSz="584200">
      <a:defRPr sz="3800">
        <a:solidFill>
          <a:srgbClr val="004385"/>
        </a:solidFill>
        <a:latin typeface="Marker Felt"/>
        <a:ea typeface="Marker Felt"/>
        <a:cs typeface="Marker Felt"/>
        <a:sym typeface="Marker Felt"/>
      </a:defRPr>
    </a:lvl7pPr>
    <a:lvl8pPr algn="ctr" defTabSz="584200">
      <a:defRPr sz="3800">
        <a:solidFill>
          <a:srgbClr val="004385"/>
        </a:solidFill>
        <a:latin typeface="Marker Felt"/>
        <a:ea typeface="Marker Felt"/>
        <a:cs typeface="Marker Felt"/>
        <a:sym typeface="Marker Felt"/>
      </a:defRPr>
    </a:lvl8pPr>
    <a:lvl9pPr algn="ctr" defTabSz="584200">
      <a:defRPr sz="3800">
        <a:solidFill>
          <a:srgbClr val="004385"/>
        </a:solidFill>
        <a:latin typeface="Marker Felt"/>
        <a:ea typeface="Marker Felt"/>
        <a:cs typeface="Marker Felt"/>
        <a:sym typeface="Marker Fel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Marker Felt"/>
          <a:ea typeface="Marker Felt"/>
          <a:cs typeface="Marker Felt"/>
        </a:font>
        <a:srgbClr val="004385"/>
      </a:tcTxStyle>
      <a:tcStyle>
        <a:tcBdr>
          <a:left>
            <a:ln w="12700" cap="flat">
              <a:solidFill>
                <a:srgbClr val="858585"/>
              </a:solidFill>
              <a:prstDash val="solid"/>
              <a:bevel/>
            </a:ln>
          </a:left>
          <a:right>
            <a:ln w="12700" cap="flat">
              <a:solidFill>
                <a:srgbClr val="858585"/>
              </a:solidFill>
              <a:prstDash val="solid"/>
              <a:bevel/>
            </a:ln>
          </a:right>
          <a:top>
            <a:ln w="12700" cap="flat">
              <a:solidFill>
                <a:srgbClr val="858585"/>
              </a:solidFill>
              <a:prstDash val="solid"/>
              <a:bevel/>
            </a:ln>
          </a:top>
          <a:bottom>
            <a:ln w="12700" cap="flat">
              <a:solidFill>
                <a:srgbClr val="858585"/>
              </a:solidFill>
              <a:prstDash val="solid"/>
              <a:bevel/>
            </a:ln>
          </a:bottom>
          <a:insideH>
            <a:ln w="12700" cap="flat">
              <a:solidFill>
                <a:srgbClr val="858585"/>
              </a:solidFill>
              <a:prstDash val="solid"/>
              <a:bevel/>
            </a:ln>
          </a:insideH>
          <a:insideV>
            <a:ln w="12700" cap="flat">
              <a:solidFill>
                <a:srgbClr val="858585"/>
              </a:solidFill>
              <a:prstDash val="solid"/>
              <a:bevel/>
            </a:ln>
          </a:insideV>
        </a:tcBdr>
        <a:fill>
          <a:solidFill>
            <a:srgbClr val="CDDBF0"/>
          </a:solidFill>
        </a:fill>
      </a:tcStyle>
    </a:wholeTbl>
    <a:band2H>
      <a:tcTxStyle/>
      <a:tcStyle>
        <a:tcBdr/>
        <a:fill>
          <a:solidFill>
            <a:srgbClr val="E8EEF8"/>
          </a:solidFill>
        </a:fill>
      </a:tcStyle>
    </a:band2H>
    <a:firstCol>
      <a:tcTxStyle b="on" i="on">
        <a:font>
          <a:latin typeface="Marker Felt"/>
          <a:ea typeface="Marker Felt"/>
          <a:cs typeface="Marker Felt"/>
        </a:font>
        <a:srgbClr val="858585"/>
      </a:tcTxStyle>
      <a:tcStyle>
        <a:tcBdr>
          <a:left>
            <a:ln w="12700" cap="flat">
              <a:solidFill>
                <a:srgbClr val="858585"/>
              </a:solidFill>
              <a:prstDash val="solid"/>
              <a:bevel/>
            </a:ln>
          </a:left>
          <a:right>
            <a:ln w="12700" cap="flat">
              <a:solidFill>
                <a:srgbClr val="858585"/>
              </a:solidFill>
              <a:prstDash val="solid"/>
              <a:bevel/>
            </a:ln>
          </a:right>
          <a:top>
            <a:ln w="12700" cap="flat">
              <a:solidFill>
                <a:srgbClr val="858585"/>
              </a:solidFill>
              <a:prstDash val="solid"/>
              <a:bevel/>
            </a:ln>
          </a:top>
          <a:bottom>
            <a:ln w="12700" cap="flat">
              <a:solidFill>
                <a:srgbClr val="858585"/>
              </a:solidFill>
              <a:prstDash val="solid"/>
              <a:bevel/>
            </a:ln>
          </a:bottom>
          <a:insideH>
            <a:ln w="12700" cap="flat">
              <a:solidFill>
                <a:srgbClr val="858585"/>
              </a:solidFill>
              <a:prstDash val="solid"/>
              <a:bevel/>
            </a:ln>
          </a:insideH>
          <a:insideV>
            <a:ln w="12700" cap="flat">
              <a:solidFill>
                <a:srgbClr val="858585"/>
              </a:solidFill>
              <a:prstDash val="solid"/>
              <a:bevel/>
            </a:ln>
          </a:insideV>
        </a:tcBdr>
        <a:fill>
          <a:solidFill>
            <a:srgbClr val="3E93D7"/>
          </a:solidFill>
        </a:fill>
      </a:tcStyle>
    </a:firstCol>
    <a:lastRow>
      <a:tcTxStyle b="on" i="on">
        <a:font>
          <a:latin typeface="Marker Felt"/>
          <a:ea typeface="Marker Felt"/>
          <a:cs typeface="Marker Felt"/>
        </a:font>
        <a:srgbClr val="858585"/>
      </a:tcTxStyle>
      <a:tcStyle>
        <a:tcBdr>
          <a:left>
            <a:ln w="12700" cap="flat">
              <a:solidFill>
                <a:srgbClr val="858585"/>
              </a:solidFill>
              <a:prstDash val="solid"/>
              <a:bevel/>
            </a:ln>
          </a:left>
          <a:right>
            <a:ln w="12700" cap="flat">
              <a:solidFill>
                <a:srgbClr val="858585"/>
              </a:solidFill>
              <a:prstDash val="solid"/>
              <a:bevel/>
            </a:ln>
          </a:right>
          <a:top>
            <a:ln w="38100" cap="flat">
              <a:solidFill>
                <a:srgbClr val="858585"/>
              </a:solidFill>
              <a:prstDash val="solid"/>
              <a:bevel/>
            </a:ln>
          </a:top>
          <a:bottom>
            <a:ln w="12700" cap="flat">
              <a:solidFill>
                <a:srgbClr val="858585"/>
              </a:solidFill>
              <a:prstDash val="solid"/>
              <a:bevel/>
            </a:ln>
          </a:bottom>
          <a:insideH>
            <a:ln w="12700" cap="flat">
              <a:solidFill>
                <a:srgbClr val="858585"/>
              </a:solidFill>
              <a:prstDash val="solid"/>
              <a:bevel/>
            </a:ln>
          </a:insideH>
          <a:insideV>
            <a:ln w="12700" cap="flat">
              <a:solidFill>
                <a:srgbClr val="858585"/>
              </a:solidFill>
              <a:prstDash val="solid"/>
              <a:bevel/>
            </a:ln>
          </a:insideV>
        </a:tcBdr>
        <a:fill>
          <a:solidFill>
            <a:srgbClr val="3E93D7"/>
          </a:solidFill>
        </a:fill>
      </a:tcStyle>
    </a:lastRow>
    <a:firstRow>
      <a:tcTxStyle b="on" i="on">
        <a:font>
          <a:latin typeface="Marker Felt"/>
          <a:ea typeface="Marker Felt"/>
          <a:cs typeface="Marker Felt"/>
        </a:font>
        <a:srgbClr val="858585"/>
      </a:tcTxStyle>
      <a:tcStyle>
        <a:tcBdr>
          <a:left>
            <a:ln w="12700" cap="flat">
              <a:solidFill>
                <a:srgbClr val="858585"/>
              </a:solidFill>
              <a:prstDash val="solid"/>
              <a:bevel/>
            </a:ln>
          </a:left>
          <a:right>
            <a:ln w="12700" cap="flat">
              <a:solidFill>
                <a:srgbClr val="858585"/>
              </a:solidFill>
              <a:prstDash val="solid"/>
              <a:bevel/>
            </a:ln>
          </a:right>
          <a:top>
            <a:ln w="12700" cap="flat">
              <a:solidFill>
                <a:srgbClr val="858585"/>
              </a:solidFill>
              <a:prstDash val="solid"/>
              <a:bevel/>
            </a:ln>
          </a:top>
          <a:bottom>
            <a:ln w="38100" cap="flat">
              <a:solidFill>
                <a:srgbClr val="858585"/>
              </a:solidFill>
              <a:prstDash val="solid"/>
              <a:bevel/>
            </a:ln>
          </a:bottom>
          <a:insideH>
            <a:ln w="12700" cap="flat">
              <a:solidFill>
                <a:srgbClr val="858585"/>
              </a:solidFill>
              <a:prstDash val="solid"/>
              <a:bevel/>
            </a:ln>
          </a:insideH>
          <a:insideV>
            <a:ln w="12700" cap="flat">
              <a:solidFill>
                <a:srgbClr val="858585"/>
              </a:solidFill>
              <a:prstDash val="solid"/>
              <a:bevel/>
            </a:ln>
          </a:insideV>
        </a:tcBdr>
        <a:fill>
          <a:solidFill>
            <a:srgbClr val="3E93D7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Marker Felt"/>
          <a:ea typeface="Marker Felt"/>
          <a:cs typeface="Marker Felt"/>
        </a:font>
        <a:srgbClr val="004385"/>
      </a:tcTxStyle>
      <a:tcStyle>
        <a:tcBdr>
          <a:left>
            <a:ln w="12700" cap="flat">
              <a:solidFill>
                <a:srgbClr val="858585"/>
              </a:solidFill>
              <a:prstDash val="solid"/>
              <a:bevel/>
            </a:ln>
          </a:left>
          <a:right>
            <a:ln w="12700" cap="flat">
              <a:solidFill>
                <a:srgbClr val="858585"/>
              </a:solidFill>
              <a:prstDash val="solid"/>
              <a:bevel/>
            </a:ln>
          </a:right>
          <a:top>
            <a:ln w="12700" cap="flat">
              <a:solidFill>
                <a:srgbClr val="858585"/>
              </a:solidFill>
              <a:prstDash val="solid"/>
              <a:bevel/>
            </a:ln>
          </a:top>
          <a:bottom>
            <a:ln w="12700" cap="flat">
              <a:solidFill>
                <a:srgbClr val="858585"/>
              </a:solidFill>
              <a:prstDash val="solid"/>
              <a:bevel/>
            </a:ln>
          </a:bottom>
          <a:insideH>
            <a:ln w="12700" cap="flat">
              <a:solidFill>
                <a:srgbClr val="858585"/>
              </a:solidFill>
              <a:prstDash val="solid"/>
              <a:bevel/>
            </a:ln>
          </a:insideH>
          <a:insideV>
            <a:ln w="12700" cap="flat">
              <a:solidFill>
                <a:srgbClr val="858585"/>
              </a:solidFill>
              <a:prstDash val="solid"/>
              <a:bevel/>
            </a:ln>
          </a:insideV>
        </a:tcBdr>
        <a:fill>
          <a:solidFill>
            <a:srgbClr val="EFE0CC"/>
          </a:solidFill>
        </a:fill>
      </a:tcStyle>
    </a:wholeTbl>
    <a:band2H>
      <a:tcTxStyle/>
      <a:tcStyle>
        <a:tcBdr/>
        <a:fill>
          <a:solidFill>
            <a:srgbClr val="F7F0E7"/>
          </a:solidFill>
        </a:fill>
      </a:tcStyle>
    </a:band2H>
    <a:firstCol>
      <a:tcTxStyle b="on" i="on">
        <a:font>
          <a:latin typeface="Marker Felt"/>
          <a:ea typeface="Marker Felt"/>
          <a:cs typeface="Marker Felt"/>
        </a:font>
        <a:srgbClr val="858585"/>
      </a:tcTxStyle>
      <a:tcStyle>
        <a:tcBdr>
          <a:left>
            <a:ln w="12700" cap="flat">
              <a:solidFill>
                <a:srgbClr val="858585"/>
              </a:solidFill>
              <a:prstDash val="solid"/>
              <a:bevel/>
            </a:ln>
          </a:left>
          <a:right>
            <a:ln w="12700" cap="flat">
              <a:solidFill>
                <a:srgbClr val="858585"/>
              </a:solidFill>
              <a:prstDash val="solid"/>
              <a:bevel/>
            </a:ln>
          </a:right>
          <a:top>
            <a:ln w="12700" cap="flat">
              <a:solidFill>
                <a:srgbClr val="858585"/>
              </a:solidFill>
              <a:prstDash val="solid"/>
              <a:bevel/>
            </a:ln>
          </a:top>
          <a:bottom>
            <a:ln w="12700" cap="flat">
              <a:solidFill>
                <a:srgbClr val="858585"/>
              </a:solidFill>
              <a:prstDash val="solid"/>
              <a:bevel/>
            </a:ln>
          </a:bottom>
          <a:insideH>
            <a:ln w="12700" cap="flat">
              <a:solidFill>
                <a:srgbClr val="858585"/>
              </a:solidFill>
              <a:prstDash val="solid"/>
              <a:bevel/>
            </a:ln>
          </a:insideH>
          <a:insideV>
            <a:ln w="12700" cap="flat">
              <a:solidFill>
                <a:srgbClr val="858585"/>
              </a:solidFill>
              <a:prstDash val="solid"/>
              <a:bevel/>
            </a:ln>
          </a:insideV>
        </a:tcBdr>
        <a:fill>
          <a:solidFill>
            <a:srgbClr val="D5A530"/>
          </a:solidFill>
        </a:fill>
      </a:tcStyle>
    </a:firstCol>
    <a:lastRow>
      <a:tcTxStyle b="on" i="on">
        <a:font>
          <a:latin typeface="Marker Felt"/>
          <a:ea typeface="Marker Felt"/>
          <a:cs typeface="Marker Felt"/>
        </a:font>
        <a:srgbClr val="858585"/>
      </a:tcTxStyle>
      <a:tcStyle>
        <a:tcBdr>
          <a:left>
            <a:ln w="12700" cap="flat">
              <a:solidFill>
                <a:srgbClr val="858585"/>
              </a:solidFill>
              <a:prstDash val="solid"/>
              <a:bevel/>
            </a:ln>
          </a:left>
          <a:right>
            <a:ln w="12700" cap="flat">
              <a:solidFill>
                <a:srgbClr val="858585"/>
              </a:solidFill>
              <a:prstDash val="solid"/>
              <a:bevel/>
            </a:ln>
          </a:right>
          <a:top>
            <a:ln w="38100" cap="flat">
              <a:solidFill>
                <a:srgbClr val="858585"/>
              </a:solidFill>
              <a:prstDash val="solid"/>
              <a:bevel/>
            </a:ln>
          </a:top>
          <a:bottom>
            <a:ln w="12700" cap="flat">
              <a:solidFill>
                <a:srgbClr val="858585"/>
              </a:solidFill>
              <a:prstDash val="solid"/>
              <a:bevel/>
            </a:ln>
          </a:bottom>
          <a:insideH>
            <a:ln w="12700" cap="flat">
              <a:solidFill>
                <a:srgbClr val="858585"/>
              </a:solidFill>
              <a:prstDash val="solid"/>
              <a:bevel/>
            </a:ln>
          </a:insideH>
          <a:insideV>
            <a:ln w="12700" cap="flat">
              <a:solidFill>
                <a:srgbClr val="858585"/>
              </a:solidFill>
              <a:prstDash val="solid"/>
              <a:bevel/>
            </a:ln>
          </a:insideV>
        </a:tcBdr>
        <a:fill>
          <a:solidFill>
            <a:srgbClr val="D5A530"/>
          </a:solidFill>
        </a:fill>
      </a:tcStyle>
    </a:lastRow>
    <a:firstRow>
      <a:tcTxStyle b="on" i="on">
        <a:font>
          <a:latin typeface="Marker Felt"/>
          <a:ea typeface="Marker Felt"/>
          <a:cs typeface="Marker Felt"/>
        </a:font>
        <a:srgbClr val="858585"/>
      </a:tcTxStyle>
      <a:tcStyle>
        <a:tcBdr>
          <a:left>
            <a:ln w="12700" cap="flat">
              <a:solidFill>
                <a:srgbClr val="858585"/>
              </a:solidFill>
              <a:prstDash val="solid"/>
              <a:bevel/>
            </a:ln>
          </a:left>
          <a:right>
            <a:ln w="12700" cap="flat">
              <a:solidFill>
                <a:srgbClr val="858585"/>
              </a:solidFill>
              <a:prstDash val="solid"/>
              <a:bevel/>
            </a:ln>
          </a:right>
          <a:top>
            <a:ln w="12700" cap="flat">
              <a:solidFill>
                <a:srgbClr val="858585"/>
              </a:solidFill>
              <a:prstDash val="solid"/>
              <a:bevel/>
            </a:ln>
          </a:top>
          <a:bottom>
            <a:ln w="38100" cap="flat">
              <a:solidFill>
                <a:srgbClr val="858585"/>
              </a:solidFill>
              <a:prstDash val="solid"/>
              <a:bevel/>
            </a:ln>
          </a:bottom>
          <a:insideH>
            <a:ln w="12700" cap="flat">
              <a:solidFill>
                <a:srgbClr val="858585"/>
              </a:solidFill>
              <a:prstDash val="solid"/>
              <a:bevel/>
            </a:ln>
          </a:insideH>
          <a:insideV>
            <a:ln w="12700" cap="flat">
              <a:solidFill>
                <a:srgbClr val="858585"/>
              </a:solidFill>
              <a:prstDash val="solid"/>
              <a:bevel/>
            </a:ln>
          </a:insideV>
        </a:tcBdr>
        <a:fill>
          <a:solidFill>
            <a:srgbClr val="D5A530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Marker Felt"/>
          <a:ea typeface="Marker Felt"/>
          <a:cs typeface="Marker Felt"/>
        </a:font>
        <a:srgbClr val="004385"/>
      </a:tcTxStyle>
      <a:tcStyle>
        <a:tcBdr>
          <a:left>
            <a:ln w="12700" cap="flat">
              <a:solidFill>
                <a:srgbClr val="858585"/>
              </a:solidFill>
              <a:prstDash val="solid"/>
              <a:bevel/>
            </a:ln>
          </a:left>
          <a:right>
            <a:ln w="12700" cap="flat">
              <a:solidFill>
                <a:srgbClr val="858585"/>
              </a:solidFill>
              <a:prstDash val="solid"/>
              <a:bevel/>
            </a:ln>
          </a:right>
          <a:top>
            <a:ln w="12700" cap="flat">
              <a:solidFill>
                <a:srgbClr val="858585"/>
              </a:solidFill>
              <a:prstDash val="solid"/>
              <a:bevel/>
            </a:ln>
          </a:top>
          <a:bottom>
            <a:ln w="12700" cap="flat">
              <a:solidFill>
                <a:srgbClr val="858585"/>
              </a:solidFill>
              <a:prstDash val="solid"/>
              <a:bevel/>
            </a:ln>
          </a:bottom>
          <a:insideH>
            <a:ln w="12700" cap="flat">
              <a:solidFill>
                <a:srgbClr val="858585"/>
              </a:solidFill>
              <a:prstDash val="solid"/>
              <a:bevel/>
            </a:ln>
          </a:insideH>
          <a:insideV>
            <a:ln w="12700" cap="flat">
              <a:solidFill>
                <a:srgbClr val="858585"/>
              </a:solidFill>
              <a:prstDash val="solid"/>
              <a:bevel/>
            </a:ln>
          </a:insideV>
        </a:tcBdr>
        <a:fill>
          <a:solidFill>
            <a:srgbClr val="CFCEE2"/>
          </a:solidFill>
        </a:fill>
      </a:tcStyle>
    </a:wholeTbl>
    <a:band2H>
      <a:tcTxStyle/>
      <a:tcStyle>
        <a:tcBdr/>
        <a:fill>
          <a:solidFill>
            <a:srgbClr val="E8E8F1"/>
          </a:solidFill>
        </a:fill>
      </a:tcStyle>
    </a:band2H>
    <a:firstCol>
      <a:tcTxStyle b="on" i="on">
        <a:font>
          <a:latin typeface="Marker Felt"/>
          <a:ea typeface="Marker Felt"/>
          <a:cs typeface="Marker Felt"/>
        </a:font>
        <a:srgbClr val="858585"/>
      </a:tcTxStyle>
      <a:tcStyle>
        <a:tcBdr>
          <a:left>
            <a:ln w="12700" cap="flat">
              <a:solidFill>
                <a:srgbClr val="858585"/>
              </a:solidFill>
              <a:prstDash val="solid"/>
              <a:bevel/>
            </a:ln>
          </a:left>
          <a:right>
            <a:ln w="12700" cap="flat">
              <a:solidFill>
                <a:srgbClr val="858585"/>
              </a:solidFill>
              <a:prstDash val="solid"/>
              <a:bevel/>
            </a:ln>
          </a:right>
          <a:top>
            <a:ln w="12700" cap="flat">
              <a:solidFill>
                <a:srgbClr val="858585"/>
              </a:solidFill>
              <a:prstDash val="solid"/>
              <a:bevel/>
            </a:ln>
          </a:top>
          <a:bottom>
            <a:ln w="12700" cap="flat">
              <a:solidFill>
                <a:srgbClr val="858585"/>
              </a:solidFill>
              <a:prstDash val="solid"/>
              <a:bevel/>
            </a:ln>
          </a:bottom>
          <a:insideH>
            <a:ln w="12700" cap="flat">
              <a:solidFill>
                <a:srgbClr val="858585"/>
              </a:solidFill>
              <a:prstDash val="solid"/>
              <a:bevel/>
            </a:ln>
          </a:insideH>
          <a:insideV>
            <a:ln w="12700" cap="flat">
              <a:solidFill>
                <a:srgbClr val="858585"/>
              </a:solidFill>
              <a:prstDash val="solid"/>
              <a:bevel/>
            </a:ln>
          </a:insideV>
        </a:tcBdr>
        <a:fill>
          <a:solidFill>
            <a:srgbClr val="4D45AC"/>
          </a:solidFill>
        </a:fill>
      </a:tcStyle>
    </a:firstCol>
    <a:lastRow>
      <a:tcTxStyle b="on" i="on">
        <a:font>
          <a:latin typeface="Marker Felt"/>
          <a:ea typeface="Marker Felt"/>
          <a:cs typeface="Marker Felt"/>
        </a:font>
        <a:srgbClr val="858585"/>
      </a:tcTxStyle>
      <a:tcStyle>
        <a:tcBdr>
          <a:left>
            <a:ln w="12700" cap="flat">
              <a:solidFill>
                <a:srgbClr val="858585"/>
              </a:solidFill>
              <a:prstDash val="solid"/>
              <a:bevel/>
            </a:ln>
          </a:left>
          <a:right>
            <a:ln w="12700" cap="flat">
              <a:solidFill>
                <a:srgbClr val="858585"/>
              </a:solidFill>
              <a:prstDash val="solid"/>
              <a:bevel/>
            </a:ln>
          </a:right>
          <a:top>
            <a:ln w="38100" cap="flat">
              <a:solidFill>
                <a:srgbClr val="858585"/>
              </a:solidFill>
              <a:prstDash val="solid"/>
              <a:bevel/>
            </a:ln>
          </a:top>
          <a:bottom>
            <a:ln w="12700" cap="flat">
              <a:solidFill>
                <a:srgbClr val="858585"/>
              </a:solidFill>
              <a:prstDash val="solid"/>
              <a:bevel/>
            </a:ln>
          </a:bottom>
          <a:insideH>
            <a:ln w="12700" cap="flat">
              <a:solidFill>
                <a:srgbClr val="858585"/>
              </a:solidFill>
              <a:prstDash val="solid"/>
              <a:bevel/>
            </a:ln>
          </a:insideH>
          <a:insideV>
            <a:ln w="12700" cap="flat">
              <a:solidFill>
                <a:srgbClr val="858585"/>
              </a:solidFill>
              <a:prstDash val="solid"/>
              <a:bevel/>
            </a:ln>
          </a:insideV>
        </a:tcBdr>
        <a:fill>
          <a:solidFill>
            <a:srgbClr val="4D45AC"/>
          </a:solidFill>
        </a:fill>
      </a:tcStyle>
    </a:lastRow>
    <a:firstRow>
      <a:tcTxStyle b="on" i="on">
        <a:font>
          <a:latin typeface="Marker Felt"/>
          <a:ea typeface="Marker Felt"/>
          <a:cs typeface="Marker Felt"/>
        </a:font>
        <a:srgbClr val="858585"/>
      </a:tcTxStyle>
      <a:tcStyle>
        <a:tcBdr>
          <a:left>
            <a:ln w="12700" cap="flat">
              <a:solidFill>
                <a:srgbClr val="858585"/>
              </a:solidFill>
              <a:prstDash val="solid"/>
              <a:bevel/>
            </a:ln>
          </a:left>
          <a:right>
            <a:ln w="12700" cap="flat">
              <a:solidFill>
                <a:srgbClr val="858585"/>
              </a:solidFill>
              <a:prstDash val="solid"/>
              <a:bevel/>
            </a:ln>
          </a:right>
          <a:top>
            <a:ln w="12700" cap="flat">
              <a:solidFill>
                <a:srgbClr val="858585"/>
              </a:solidFill>
              <a:prstDash val="solid"/>
              <a:bevel/>
            </a:ln>
          </a:top>
          <a:bottom>
            <a:ln w="38100" cap="flat">
              <a:solidFill>
                <a:srgbClr val="858585"/>
              </a:solidFill>
              <a:prstDash val="solid"/>
              <a:bevel/>
            </a:ln>
          </a:bottom>
          <a:insideH>
            <a:ln w="12700" cap="flat">
              <a:solidFill>
                <a:srgbClr val="858585"/>
              </a:solidFill>
              <a:prstDash val="solid"/>
              <a:bevel/>
            </a:ln>
          </a:insideH>
          <a:insideV>
            <a:ln w="12700" cap="flat">
              <a:solidFill>
                <a:srgbClr val="858585"/>
              </a:solidFill>
              <a:prstDash val="solid"/>
              <a:bevel/>
            </a:ln>
          </a:insideV>
        </a:tcBdr>
        <a:fill>
          <a:solidFill>
            <a:srgbClr val="4D45AC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Marker Felt"/>
          <a:ea typeface="Marker Felt"/>
          <a:cs typeface="Marker Felt"/>
        </a:font>
        <a:srgbClr val="0043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8ED"/>
          </a:solidFill>
        </a:fill>
      </a:tcStyle>
    </a:wholeTbl>
    <a:band2H>
      <a:tcTxStyle/>
      <a:tcStyle>
        <a:tcBdr/>
        <a:fill>
          <a:solidFill>
            <a:srgbClr val="858585"/>
          </a:solidFill>
        </a:fill>
      </a:tcStyle>
    </a:band2H>
    <a:firstCol>
      <a:tcTxStyle b="on" i="on">
        <a:font>
          <a:latin typeface="Marker Felt"/>
          <a:ea typeface="Marker Felt"/>
          <a:cs typeface="Marker Felt"/>
        </a:font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E93D7"/>
          </a:solidFill>
        </a:fill>
      </a:tcStyle>
    </a:firstCol>
    <a:lastRow>
      <a:tcTxStyle b="on" i="on">
        <a:font>
          <a:latin typeface="Marker Felt"/>
          <a:ea typeface="Marker Felt"/>
          <a:cs typeface="Marker Felt"/>
        </a:font>
        <a:srgbClr val="0043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4385"/>
              </a:solidFill>
              <a:prstDash val="solid"/>
              <a:bevel/>
            </a:ln>
          </a:top>
          <a:bottom>
            <a:ln w="25400" cap="flat">
              <a:solidFill>
                <a:srgbClr val="004385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58585"/>
          </a:solidFill>
        </a:fill>
      </a:tcStyle>
    </a:lastRow>
    <a:firstRow>
      <a:tcTxStyle b="on" i="on">
        <a:font>
          <a:latin typeface="Marker Felt"/>
          <a:ea typeface="Marker Felt"/>
          <a:cs typeface="Marker Felt"/>
        </a:font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4385"/>
              </a:solidFill>
              <a:prstDash val="solid"/>
              <a:bevel/>
            </a:ln>
          </a:top>
          <a:bottom>
            <a:ln w="25400" cap="flat">
              <a:solidFill>
                <a:srgbClr val="004385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E93D7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Marker Felt"/>
          <a:ea typeface="Marker Felt"/>
          <a:cs typeface="Marker Felt"/>
        </a:font>
        <a:srgbClr val="004385"/>
      </a:tcTxStyle>
      <a:tcStyle>
        <a:tcBdr>
          <a:left>
            <a:ln w="12700" cap="flat">
              <a:solidFill>
                <a:srgbClr val="858585"/>
              </a:solidFill>
              <a:prstDash val="solid"/>
              <a:bevel/>
            </a:ln>
          </a:left>
          <a:right>
            <a:ln w="12700" cap="flat">
              <a:solidFill>
                <a:srgbClr val="858585"/>
              </a:solidFill>
              <a:prstDash val="solid"/>
              <a:bevel/>
            </a:ln>
          </a:right>
          <a:top>
            <a:ln w="12700" cap="flat">
              <a:solidFill>
                <a:srgbClr val="858585"/>
              </a:solidFill>
              <a:prstDash val="solid"/>
              <a:bevel/>
            </a:ln>
          </a:top>
          <a:bottom>
            <a:ln w="12700" cap="flat">
              <a:solidFill>
                <a:srgbClr val="858585"/>
              </a:solidFill>
              <a:prstDash val="solid"/>
              <a:bevel/>
            </a:ln>
          </a:bottom>
          <a:insideH>
            <a:ln w="12700" cap="flat">
              <a:solidFill>
                <a:srgbClr val="858585"/>
              </a:solidFill>
              <a:prstDash val="solid"/>
              <a:bevel/>
            </a:ln>
          </a:insideH>
          <a:insideV>
            <a:ln w="12700" cap="flat">
              <a:solidFill>
                <a:srgbClr val="858585"/>
              </a:solidFill>
              <a:prstDash val="solid"/>
              <a:bevel/>
            </a:ln>
          </a:insideV>
        </a:tcBdr>
        <a:fill>
          <a:solidFill>
            <a:srgbClr val="CACDD8"/>
          </a:solidFill>
        </a:fill>
      </a:tcStyle>
    </a:wholeTbl>
    <a:band2H>
      <a:tcTxStyle/>
      <a:tcStyle>
        <a:tcBdr/>
        <a:fill>
          <a:solidFill>
            <a:srgbClr val="E6E8ED"/>
          </a:solidFill>
        </a:fill>
      </a:tcStyle>
    </a:band2H>
    <a:firstCol>
      <a:tcTxStyle b="on" i="on">
        <a:font>
          <a:latin typeface="Marker Felt"/>
          <a:ea typeface="Marker Felt"/>
          <a:cs typeface="Marker Felt"/>
        </a:font>
        <a:srgbClr val="858585"/>
      </a:tcTxStyle>
      <a:tcStyle>
        <a:tcBdr>
          <a:left>
            <a:ln w="12700" cap="flat">
              <a:solidFill>
                <a:srgbClr val="858585"/>
              </a:solidFill>
              <a:prstDash val="solid"/>
              <a:bevel/>
            </a:ln>
          </a:left>
          <a:right>
            <a:ln w="12700" cap="flat">
              <a:solidFill>
                <a:srgbClr val="858585"/>
              </a:solidFill>
              <a:prstDash val="solid"/>
              <a:bevel/>
            </a:ln>
          </a:right>
          <a:top>
            <a:ln w="12700" cap="flat">
              <a:solidFill>
                <a:srgbClr val="858585"/>
              </a:solidFill>
              <a:prstDash val="solid"/>
              <a:bevel/>
            </a:ln>
          </a:top>
          <a:bottom>
            <a:ln w="12700" cap="flat">
              <a:solidFill>
                <a:srgbClr val="858585"/>
              </a:solidFill>
              <a:prstDash val="solid"/>
              <a:bevel/>
            </a:ln>
          </a:bottom>
          <a:insideH>
            <a:ln w="12700" cap="flat">
              <a:solidFill>
                <a:srgbClr val="858585"/>
              </a:solidFill>
              <a:prstDash val="solid"/>
              <a:bevel/>
            </a:ln>
          </a:insideH>
          <a:insideV>
            <a:ln w="12700" cap="flat">
              <a:solidFill>
                <a:srgbClr val="858585"/>
              </a:solidFill>
              <a:prstDash val="solid"/>
              <a:bevel/>
            </a:ln>
          </a:insideV>
        </a:tcBdr>
        <a:fill>
          <a:solidFill>
            <a:srgbClr val="004385"/>
          </a:solidFill>
        </a:fill>
      </a:tcStyle>
    </a:firstCol>
    <a:lastRow>
      <a:tcTxStyle b="on" i="on">
        <a:font>
          <a:latin typeface="Marker Felt"/>
          <a:ea typeface="Marker Felt"/>
          <a:cs typeface="Marker Felt"/>
        </a:font>
        <a:srgbClr val="858585"/>
      </a:tcTxStyle>
      <a:tcStyle>
        <a:tcBdr>
          <a:left>
            <a:ln w="12700" cap="flat">
              <a:solidFill>
                <a:srgbClr val="858585"/>
              </a:solidFill>
              <a:prstDash val="solid"/>
              <a:bevel/>
            </a:ln>
          </a:left>
          <a:right>
            <a:ln w="12700" cap="flat">
              <a:solidFill>
                <a:srgbClr val="858585"/>
              </a:solidFill>
              <a:prstDash val="solid"/>
              <a:bevel/>
            </a:ln>
          </a:right>
          <a:top>
            <a:ln w="38100" cap="flat">
              <a:solidFill>
                <a:srgbClr val="858585"/>
              </a:solidFill>
              <a:prstDash val="solid"/>
              <a:bevel/>
            </a:ln>
          </a:top>
          <a:bottom>
            <a:ln w="12700" cap="flat">
              <a:solidFill>
                <a:srgbClr val="858585"/>
              </a:solidFill>
              <a:prstDash val="solid"/>
              <a:bevel/>
            </a:ln>
          </a:bottom>
          <a:insideH>
            <a:ln w="12700" cap="flat">
              <a:solidFill>
                <a:srgbClr val="858585"/>
              </a:solidFill>
              <a:prstDash val="solid"/>
              <a:bevel/>
            </a:ln>
          </a:insideH>
          <a:insideV>
            <a:ln w="12700" cap="flat">
              <a:solidFill>
                <a:srgbClr val="858585"/>
              </a:solidFill>
              <a:prstDash val="solid"/>
              <a:bevel/>
            </a:ln>
          </a:insideV>
        </a:tcBdr>
        <a:fill>
          <a:solidFill>
            <a:srgbClr val="004385"/>
          </a:solidFill>
        </a:fill>
      </a:tcStyle>
    </a:lastRow>
    <a:firstRow>
      <a:tcTxStyle b="on" i="on">
        <a:font>
          <a:latin typeface="Marker Felt"/>
          <a:ea typeface="Marker Felt"/>
          <a:cs typeface="Marker Felt"/>
        </a:font>
        <a:srgbClr val="858585"/>
      </a:tcTxStyle>
      <a:tcStyle>
        <a:tcBdr>
          <a:left>
            <a:ln w="12700" cap="flat">
              <a:solidFill>
                <a:srgbClr val="858585"/>
              </a:solidFill>
              <a:prstDash val="solid"/>
              <a:bevel/>
            </a:ln>
          </a:left>
          <a:right>
            <a:ln w="12700" cap="flat">
              <a:solidFill>
                <a:srgbClr val="858585"/>
              </a:solidFill>
              <a:prstDash val="solid"/>
              <a:bevel/>
            </a:ln>
          </a:right>
          <a:top>
            <a:ln w="12700" cap="flat">
              <a:solidFill>
                <a:srgbClr val="858585"/>
              </a:solidFill>
              <a:prstDash val="solid"/>
              <a:bevel/>
            </a:ln>
          </a:top>
          <a:bottom>
            <a:ln w="38100" cap="flat">
              <a:solidFill>
                <a:srgbClr val="858585"/>
              </a:solidFill>
              <a:prstDash val="solid"/>
              <a:bevel/>
            </a:ln>
          </a:bottom>
          <a:insideH>
            <a:ln w="12700" cap="flat">
              <a:solidFill>
                <a:srgbClr val="858585"/>
              </a:solidFill>
              <a:prstDash val="solid"/>
              <a:bevel/>
            </a:ln>
          </a:insideH>
          <a:insideV>
            <a:ln w="12700" cap="flat">
              <a:solidFill>
                <a:srgbClr val="858585"/>
              </a:solidFill>
              <a:prstDash val="solid"/>
              <a:bevel/>
            </a:ln>
          </a:insideV>
        </a:tcBdr>
        <a:fill>
          <a:solidFill>
            <a:srgbClr val="004385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Marker Felt"/>
          <a:ea typeface="Marker Felt"/>
          <a:cs typeface="Marker Felt"/>
        </a:font>
        <a:srgbClr val="858585"/>
      </a:tcTxStyle>
      <a:tcStyle>
        <a:tcBdr>
          <a:left>
            <a:ln w="12700" cap="flat">
              <a:solidFill>
                <a:srgbClr val="858585"/>
              </a:solidFill>
              <a:prstDash val="solid"/>
              <a:bevel/>
            </a:ln>
          </a:left>
          <a:right>
            <a:ln w="12700" cap="flat">
              <a:solidFill>
                <a:srgbClr val="858585"/>
              </a:solidFill>
              <a:prstDash val="solid"/>
              <a:bevel/>
            </a:ln>
          </a:right>
          <a:top>
            <a:ln w="12700" cap="flat">
              <a:solidFill>
                <a:srgbClr val="858585"/>
              </a:solidFill>
              <a:prstDash val="solid"/>
              <a:bevel/>
            </a:ln>
          </a:top>
          <a:bottom>
            <a:ln w="12700" cap="flat">
              <a:solidFill>
                <a:srgbClr val="858585"/>
              </a:solidFill>
              <a:prstDash val="solid"/>
              <a:bevel/>
            </a:ln>
          </a:bottom>
          <a:insideH>
            <a:ln w="12700" cap="flat">
              <a:solidFill>
                <a:srgbClr val="858585"/>
              </a:solidFill>
              <a:prstDash val="solid"/>
              <a:bevel/>
            </a:ln>
          </a:insideH>
          <a:insideV>
            <a:ln w="12700" cap="flat">
              <a:solidFill>
                <a:srgbClr val="858585"/>
              </a:solidFill>
              <a:prstDash val="solid"/>
              <a:bevel/>
            </a:ln>
          </a:insideV>
        </a:tcBdr>
        <a:fill>
          <a:solidFill>
            <a:srgbClr val="858585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Marker Felt"/>
          <a:ea typeface="Marker Felt"/>
          <a:cs typeface="Marker Felt"/>
        </a:font>
        <a:srgbClr val="858585"/>
      </a:tcTxStyle>
      <a:tcStyle>
        <a:tcBdr>
          <a:left>
            <a:ln w="12700" cap="flat">
              <a:solidFill>
                <a:srgbClr val="858585"/>
              </a:solidFill>
              <a:prstDash val="solid"/>
              <a:bevel/>
            </a:ln>
          </a:left>
          <a:right>
            <a:ln w="12700" cap="flat">
              <a:solidFill>
                <a:srgbClr val="858585"/>
              </a:solidFill>
              <a:prstDash val="solid"/>
              <a:bevel/>
            </a:ln>
          </a:right>
          <a:top>
            <a:ln w="12700" cap="flat">
              <a:solidFill>
                <a:srgbClr val="858585"/>
              </a:solidFill>
              <a:prstDash val="solid"/>
              <a:bevel/>
            </a:ln>
          </a:top>
          <a:bottom>
            <a:ln w="12700" cap="flat">
              <a:solidFill>
                <a:srgbClr val="858585"/>
              </a:solidFill>
              <a:prstDash val="solid"/>
              <a:bevel/>
            </a:ln>
          </a:bottom>
          <a:insideH>
            <a:ln w="12700" cap="flat">
              <a:solidFill>
                <a:srgbClr val="858585"/>
              </a:solidFill>
              <a:prstDash val="solid"/>
              <a:bevel/>
            </a:ln>
          </a:insideH>
          <a:insideV>
            <a:ln w="12700" cap="flat">
              <a:solidFill>
                <a:srgbClr val="858585"/>
              </a:solidFill>
              <a:prstDash val="solid"/>
              <a:bevel/>
            </a:ln>
          </a:insideV>
        </a:tcBdr>
        <a:fill>
          <a:solidFill>
            <a:srgbClr val="858585">
              <a:alpha val="20000"/>
            </a:srgbClr>
          </a:solidFill>
        </a:fill>
      </a:tcStyle>
    </a:firstCol>
    <a:lastRow>
      <a:tcTxStyle b="on" i="on">
        <a:font>
          <a:latin typeface="Marker Felt"/>
          <a:ea typeface="Marker Felt"/>
          <a:cs typeface="Marker Felt"/>
        </a:font>
        <a:srgbClr val="858585"/>
      </a:tcTxStyle>
      <a:tcStyle>
        <a:tcBdr>
          <a:left>
            <a:ln w="12700" cap="flat">
              <a:solidFill>
                <a:srgbClr val="858585"/>
              </a:solidFill>
              <a:prstDash val="solid"/>
              <a:bevel/>
            </a:ln>
          </a:left>
          <a:right>
            <a:ln w="12700" cap="flat">
              <a:solidFill>
                <a:srgbClr val="858585"/>
              </a:solidFill>
              <a:prstDash val="solid"/>
              <a:bevel/>
            </a:ln>
          </a:right>
          <a:top>
            <a:ln w="50800" cap="flat">
              <a:solidFill>
                <a:srgbClr val="858585"/>
              </a:solidFill>
              <a:prstDash val="solid"/>
              <a:bevel/>
            </a:ln>
          </a:top>
          <a:bottom>
            <a:ln w="12700" cap="flat">
              <a:solidFill>
                <a:srgbClr val="858585"/>
              </a:solidFill>
              <a:prstDash val="solid"/>
              <a:bevel/>
            </a:ln>
          </a:bottom>
          <a:insideH>
            <a:ln w="12700" cap="flat">
              <a:solidFill>
                <a:srgbClr val="858585"/>
              </a:solidFill>
              <a:prstDash val="solid"/>
              <a:bevel/>
            </a:ln>
          </a:insideH>
          <a:insideV>
            <a:ln w="12700" cap="flat">
              <a:solidFill>
                <a:srgbClr val="858585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Marker Felt"/>
          <a:ea typeface="Marker Felt"/>
          <a:cs typeface="Marker Felt"/>
        </a:font>
        <a:srgbClr val="858585"/>
      </a:tcTxStyle>
      <a:tcStyle>
        <a:tcBdr>
          <a:left>
            <a:ln w="12700" cap="flat">
              <a:solidFill>
                <a:srgbClr val="858585"/>
              </a:solidFill>
              <a:prstDash val="solid"/>
              <a:bevel/>
            </a:ln>
          </a:left>
          <a:right>
            <a:ln w="12700" cap="flat">
              <a:solidFill>
                <a:srgbClr val="858585"/>
              </a:solidFill>
              <a:prstDash val="solid"/>
              <a:bevel/>
            </a:ln>
          </a:right>
          <a:top>
            <a:ln w="12700" cap="flat">
              <a:solidFill>
                <a:srgbClr val="858585"/>
              </a:solidFill>
              <a:prstDash val="solid"/>
              <a:bevel/>
            </a:ln>
          </a:top>
          <a:bottom>
            <a:ln w="25400" cap="flat">
              <a:solidFill>
                <a:srgbClr val="858585"/>
              </a:solidFill>
              <a:prstDash val="solid"/>
              <a:bevel/>
            </a:ln>
          </a:bottom>
          <a:insideH>
            <a:ln w="12700" cap="flat">
              <a:solidFill>
                <a:srgbClr val="858585"/>
              </a:solidFill>
              <a:prstDash val="solid"/>
              <a:bevel/>
            </a:ln>
          </a:insideH>
          <a:insideV>
            <a:ln w="12700" cap="flat">
              <a:solidFill>
                <a:srgbClr val="858585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134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96561981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2578099" y="3733800"/>
            <a:ext cx="7848603" cy="3676651"/>
          </a:xfrm>
          <a:prstGeom prst="rect">
            <a:avLst/>
          </a:prstGeom>
        </p:spPr>
        <p:txBody>
          <a:bodyPr anchor="b"/>
          <a:lstStyle>
            <a:lvl1pPr>
              <a:defRPr sz="9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200">
                <a:solidFill>
                  <a:srgbClr val="45A7DE"/>
                </a:solidFill>
              </a:rPr>
              <a:t>Titeltext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2578099" y="7467600"/>
            <a:ext cx="7848603" cy="228600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  <a:lvl2pPr marL="0" indent="0" algn="ctr">
              <a:spcBef>
                <a:spcPts val="0"/>
              </a:spcBef>
              <a:buSzTx/>
              <a:buNone/>
              <a:defRPr sz="3800"/>
            </a:lvl2pPr>
            <a:lvl3pPr marL="0" indent="0" algn="ctr">
              <a:spcBef>
                <a:spcPts val="0"/>
              </a:spcBef>
              <a:buSzTx/>
              <a:buNone/>
              <a:defRPr sz="3800"/>
            </a:lvl3pPr>
            <a:lvl4pPr marL="0" indent="0" algn="ctr">
              <a:spcBef>
                <a:spcPts val="0"/>
              </a:spcBef>
              <a:buSzTx/>
              <a:buNone/>
              <a:defRPr sz="3800"/>
            </a:lvl4pPr>
            <a:lvl5pPr marL="0" indent="0" algn="ctr"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858585"/>
                </a:solidFill>
              </a:rPr>
              <a:t>Textebene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858585"/>
                </a:solidFill>
              </a:rPr>
              <a:t>Textebene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858585"/>
                </a:solidFill>
              </a:rPr>
              <a:t>Textebene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858585"/>
                </a:solidFill>
              </a:rPr>
              <a:t>Textebene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858585"/>
                </a:solidFill>
              </a:rPr>
              <a:t>Textebene 5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2578099" y="3352798"/>
            <a:ext cx="7848603" cy="3048003"/>
          </a:xfrm>
          <a:prstGeom prst="rect">
            <a:avLst/>
          </a:prstGeom>
        </p:spPr>
        <p:txBody>
          <a:bodyPr/>
          <a:lstStyle>
            <a:lvl1pPr>
              <a:defRPr sz="9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200">
                <a:solidFill>
                  <a:srgbClr val="45A7DE"/>
                </a:solidFill>
              </a:rPr>
              <a:t>Titeltext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1911349" y="0"/>
            <a:ext cx="4400552" cy="4752975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800">
                <a:solidFill>
                  <a:srgbClr val="45A7DE"/>
                </a:solidFill>
              </a:rPr>
              <a:t>Titeltext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911349" y="4810123"/>
            <a:ext cx="4400552" cy="494347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  <a:lvl2pPr marL="0" indent="0" algn="ctr">
              <a:spcBef>
                <a:spcPts val="0"/>
              </a:spcBef>
              <a:buSzTx/>
              <a:buNone/>
              <a:defRPr sz="3800"/>
            </a:lvl2pPr>
            <a:lvl3pPr marL="0" indent="0" algn="ctr">
              <a:spcBef>
                <a:spcPts val="0"/>
              </a:spcBef>
              <a:buSzTx/>
              <a:buNone/>
              <a:defRPr sz="3800"/>
            </a:lvl3pPr>
            <a:lvl4pPr marL="0" indent="0" algn="ctr">
              <a:spcBef>
                <a:spcPts val="0"/>
              </a:spcBef>
              <a:buSzTx/>
              <a:buNone/>
              <a:defRPr sz="3800"/>
            </a:lvl4pPr>
            <a:lvl5pPr marL="0" indent="0" algn="ctr"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858585"/>
                </a:solidFill>
              </a:rPr>
              <a:t>Textebene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858585"/>
                </a:solidFill>
              </a:rPr>
              <a:t>Textebene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858585"/>
                </a:solidFill>
              </a:rPr>
              <a:t>Textebene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858585"/>
                </a:solidFill>
              </a:rPr>
              <a:t>Textebene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858585"/>
                </a:solidFill>
              </a:rPr>
              <a:t>Textebene 5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2578099" y="1260059"/>
            <a:ext cx="7848603" cy="212808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800">
                <a:solidFill>
                  <a:srgbClr val="45A7DE"/>
                </a:solidFill>
              </a:rPr>
              <a:t>Titeltext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800">
                <a:solidFill>
                  <a:srgbClr val="45A7DE"/>
                </a:solidFill>
              </a:rPr>
              <a:t>Titeltext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858585"/>
                </a:solidFill>
              </a:rPr>
              <a:t>Textebene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858585"/>
                </a:solidFill>
              </a:rPr>
              <a:t>Textebene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858585"/>
                </a:solidFill>
              </a:rPr>
              <a:t>Textebene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858585"/>
                </a:solidFill>
              </a:rPr>
              <a:t>Textebene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858585"/>
                </a:solidFill>
              </a:rPr>
              <a:t>Textebene 5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Aufzählung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800">
                <a:solidFill>
                  <a:srgbClr val="45A7DE"/>
                </a:solidFill>
              </a:rPr>
              <a:t>Titeltext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2578099" y="3267074"/>
            <a:ext cx="4095752" cy="4343402"/>
          </a:xfrm>
          <a:prstGeom prst="rect">
            <a:avLst/>
          </a:prstGeom>
        </p:spPr>
        <p:txBody>
          <a:bodyPr/>
          <a:lstStyle>
            <a:lvl1pPr marL="419804" indent="-419804">
              <a:spcBef>
                <a:spcPts val="3800"/>
              </a:spcBef>
              <a:buSzPct val="50000"/>
              <a:buBlip>
                <a:blip r:embed="rId2"/>
              </a:buBlip>
              <a:defRPr sz="3400"/>
            </a:lvl1pPr>
            <a:lvl2pPr marL="864304" indent="-419804">
              <a:spcBef>
                <a:spcPts val="3800"/>
              </a:spcBef>
              <a:buSzPct val="50000"/>
              <a:buBlip>
                <a:blip r:embed="rId2"/>
              </a:buBlip>
              <a:defRPr sz="3400"/>
            </a:lvl2pPr>
            <a:lvl3pPr marL="1308804" indent="-419804">
              <a:spcBef>
                <a:spcPts val="3800"/>
              </a:spcBef>
              <a:buSzPct val="50000"/>
              <a:buBlip>
                <a:blip r:embed="rId2"/>
              </a:buBlip>
              <a:defRPr sz="3400"/>
            </a:lvl3pPr>
            <a:lvl4pPr marL="1753304" indent="-419804">
              <a:spcBef>
                <a:spcPts val="3800"/>
              </a:spcBef>
              <a:buSzPct val="50000"/>
              <a:buBlip>
                <a:blip r:embed="rId2"/>
              </a:buBlip>
              <a:defRPr sz="3400"/>
            </a:lvl4pPr>
            <a:lvl5pPr marL="2197804" indent="-419804">
              <a:spcBef>
                <a:spcPts val="3800"/>
              </a:spcBef>
              <a:buSzPct val="50000"/>
              <a:buBlip>
                <a:blip r:embed="rId2"/>
              </a:buBlip>
              <a:defRPr sz="3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858585"/>
                </a:solidFill>
              </a:rPr>
              <a:t>Textebene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858585"/>
                </a:solidFill>
              </a:rPr>
              <a:t>Textebene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858585"/>
                </a:solidFill>
              </a:rPr>
              <a:t>Textebene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858585"/>
                </a:solidFill>
              </a:rPr>
              <a:t>Textebene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858585"/>
                </a:solidFill>
              </a:rPr>
              <a:t>Textebene 5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2578099" y="2171699"/>
            <a:ext cx="7848603" cy="5410202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858585"/>
                </a:solidFill>
              </a:rPr>
              <a:t>Textebene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858585"/>
                </a:solidFill>
              </a:rPr>
              <a:t>Textebene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858585"/>
                </a:solidFill>
              </a:rPr>
              <a:t>Textebene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858585"/>
                </a:solidFill>
              </a:rPr>
              <a:t>Textebene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858585"/>
                </a:solidFill>
              </a:rPr>
              <a:t>Textebene 5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78099" y="1381124"/>
            <a:ext cx="7848603" cy="1885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800">
                <a:solidFill>
                  <a:srgbClr val="45A7DE"/>
                </a:solidFill>
              </a:rPr>
              <a:t>Titeltext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78099" y="3267074"/>
            <a:ext cx="7848603" cy="4343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buBlip>
                <a:blip r:embed="rId14"/>
              </a:buBlip>
            </a:lvl1pPr>
            <a:lvl2pPr>
              <a:buBlip>
                <a:blip r:embed="rId14"/>
              </a:buBlip>
            </a:lvl2pPr>
            <a:lvl3pPr>
              <a:buBlip>
                <a:blip r:embed="rId14"/>
              </a:buBlip>
            </a:lvl3pPr>
            <a:lvl4pPr>
              <a:buBlip>
                <a:blip r:embed="rId14"/>
              </a:buBlip>
            </a:lvl4pPr>
            <a:lvl5pPr>
              <a:buBlip>
                <a:blip r:embed="rId14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858585"/>
                </a:solidFill>
              </a:rPr>
              <a:t>Textebene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858585"/>
                </a:solidFill>
              </a:rPr>
              <a:t>Textebene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858585"/>
                </a:solidFill>
              </a:rPr>
              <a:t>Textebene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858585"/>
                </a:solidFill>
              </a:rPr>
              <a:t>Textebene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858585"/>
                </a:solidFill>
              </a:rPr>
              <a:t>Textebene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algn="ctr" defTabSz="584200">
        <a:defRPr sz="7800">
          <a:solidFill>
            <a:srgbClr val="45A7DE"/>
          </a:solidFill>
          <a:latin typeface="Marker Felt"/>
          <a:ea typeface="Marker Felt"/>
          <a:cs typeface="Marker Felt"/>
          <a:sym typeface="Marker Felt"/>
        </a:defRPr>
      </a:lvl1pPr>
      <a:lvl2pPr algn="ctr" defTabSz="584200">
        <a:defRPr sz="7800">
          <a:solidFill>
            <a:srgbClr val="45A7DE"/>
          </a:solidFill>
          <a:latin typeface="Marker Felt"/>
          <a:ea typeface="Marker Felt"/>
          <a:cs typeface="Marker Felt"/>
          <a:sym typeface="Marker Felt"/>
        </a:defRPr>
      </a:lvl2pPr>
      <a:lvl3pPr algn="ctr" defTabSz="584200">
        <a:defRPr sz="7800">
          <a:solidFill>
            <a:srgbClr val="45A7DE"/>
          </a:solidFill>
          <a:latin typeface="Marker Felt"/>
          <a:ea typeface="Marker Felt"/>
          <a:cs typeface="Marker Felt"/>
          <a:sym typeface="Marker Felt"/>
        </a:defRPr>
      </a:lvl3pPr>
      <a:lvl4pPr algn="ctr" defTabSz="584200">
        <a:defRPr sz="7800">
          <a:solidFill>
            <a:srgbClr val="45A7DE"/>
          </a:solidFill>
          <a:latin typeface="Marker Felt"/>
          <a:ea typeface="Marker Felt"/>
          <a:cs typeface="Marker Felt"/>
          <a:sym typeface="Marker Felt"/>
        </a:defRPr>
      </a:lvl4pPr>
      <a:lvl5pPr algn="ctr" defTabSz="584200">
        <a:defRPr sz="7800">
          <a:solidFill>
            <a:srgbClr val="45A7DE"/>
          </a:solidFill>
          <a:latin typeface="Marker Felt"/>
          <a:ea typeface="Marker Felt"/>
          <a:cs typeface="Marker Felt"/>
          <a:sym typeface="Marker Felt"/>
        </a:defRPr>
      </a:lvl5pPr>
      <a:lvl6pPr algn="ctr" defTabSz="584200">
        <a:defRPr sz="7800">
          <a:solidFill>
            <a:srgbClr val="45A7DE"/>
          </a:solidFill>
          <a:latin typeface="Marker Felt"/>
          <a:ea typeface="Marker Felt"/>
          <a:cs typeface="Marker Felt"/>
          <a:sym typeface="Marker Felt"/>
        </a:defRPr>
      </a:lvl6pPr>
      <a:lvl7pPr algn="ctr" defTabSz="584200">
        <a:defRPr sz="7800">
          <a:solidFill>
            <a:srgbClr val="45A7DE"/>
          </a:solidFill>
          <a:latin typeface="Marker Felt"/>
          <a:ea typeface="Marker Felt"/>
          <a:cs typeface="Marker Felt"/>
          <a:sym typeface="Marker Felt"/>
        </a:defRPr>
      </a:lvl7pPr>
      <a:lvl8pPr algn="ctr" defTabSz="584200">
        <a:defRPr sz="7800">
          <a:solidFill>
            <a:srgbClr val="45A7DE"/>
          </a:solidFill>
          <a:latin typeface="Marker Felt"/>
          <a:ea typeface="Marker Felt"/>
          <a:cs typeface="Marker Felt"/>
          <a:sym typeface="Marker Felt"/>
        </a:defRPr>
      </a:lvl8pPr>
      <a:lvl9pPr algn="ctr" defTabSz="584200">
        <a:defRPr sz="7800">
          <a:solidFill>
            <a:srgbClr val="45A7DE"/>
          </a:solidFill>
          <a:latin typeface="Marker Felt"/>
          <a:ea typeface="Marker Felt"/>
          <a:cs typeface="Marker Felt"/>
          <a:sym typeface="Marker Felt"/>
        </a:defRPr>
      </a:lvl9pPr>
    </p:titleStyle>
    <p:bodyStyle>
      <a:lvl1pPr marL="607390" indent="-607390" defTabSz="584200">
        <a:spcBef>
          <a:spcPts val="4200"/>
        </a:spcBef>
        <a:buSzPct val="47000"/>
        <a:buBlip>
          <a:blip r:embed="rId14"/>
        </a:buBlip>
        <a:defRPr sz="4400">
          <a:solidFill>
            <a:srgbClr val="858585"/>
          </a:solidFill>
          <a:latin typeface="Marker Felt"/>
          <a:ea typeface="Marker Felt"/>
          <a:cs typeface="Marker Felt"/>
          <a:sym typeface="Marker Felt"/>
        </a:defRPr>
      </a:lvl1pPr>
      <a:lvl2pPr marL="1242391" indent="-607390" defTabSz="584200">
        <a:spcBef>
          <a:spcPts val="4200"/>
        </a:spcBef>
        <a:buSzPct val="47000"/>
        <a:buBlip>
          <a:blip r:embed="rId14"/>
        </a:buBlip>
        <a:defRPr sz="4400">
          <a:solidFill>
            <a:srgbClr val="858585"/>
          </a:solidFill>
          <a:latin typeface="Marker Felt"/>
          <a:ea typeface="Marker Felt"/>
          <a:cs typeface="Marker Felt"/>
          <a:sym typeface="Marker Felt"/>
        </a:defRPr>
      </a:lvl2pPr>
      <a:lvl3pPr marL="1877391" indent="-607391" defTabSz="584200">
        <a:spcBef>
          <a:spcPts val="4200"/>
        </a:spcBef>
        <a:buSzPct val="47000"/>
        <a:buBlip>
          <a:blip r:embed="rId14"/>
        </a:buBlip>
        <a:defRPr sz="4400">
          <a:solidFill>
            <a:srgbClr val="858585"/>
          </a:solidFill>
          <a:latin typeface="Marker Felt"/>
          <a:ea typeface="Marker Felt"/>
          <a:cs typeface="Marker Felt"/>
          <a:sym typeface="Marker Felt"/>
        </a:defRPr>
      </a:lvl3pPr>
      <a:lvl4pPr marL="2512391" indent="-607391" defTabSz="584200">
        <a:spcBef>
          <a:spcPts val="4200"/>
        </a:spcBef>
        <a:buSzPct val="47000"/>
        <a:buBlip>
          <a:blip r:embed="rId14"/>
        </a:buBlip>
        <a:defRPr sz="4400">
          <a:solidFill>
            <a:srgbClr val="858585"/>
          </a:solidFill>
          <a:latin typeface="Marker Felt"/>
          <a:ea typeface="Marker Felt"/>
          <a:cs typeface="Marker Felt"/>
          <a:sym typeface="Marker Felt"/>
        </a:defRPr>
      </a:lvl4pPr>
      <a:lvl5pPr marL="3147391" indent="-607391" defTabSz="584200">
        <a:spcBef>
          <a:spcPts val="4200"/>
        </a:spcBef>
        <a:buSzPct val="47000"/>
        <a:buBlip>
          <a:blip r:embed="rId14"/>
        </a:buBlip>
        <a:defRPr sz="4400">
          <a:solidFill>
            <a:srgbClr val="858585"/>
          </a:solidFill>
          <a:latin typeface="Marker Felt"/>
          <a:ea typeface="Marker Felt"/>
          <a:cs typeface="Marker Felt"/>
          <a:sym typeface="Marker Felt"/>
        </a:defRPr>
      </a:lvl5pPr>
      <a:lvl6pPr marL="3782390" indent="-607391" defTabSz="584200">
        <a:spcBef>
          <a:spcPts val="4200"/>
        </a:spcBef>
        <a:buSzPct val="47000"/>
        <a:buBlip>
          <a:blip r:embed="rId14"/>
        </a:buBlip>
        <a:defRPr sz="4400">
          <a:solidFill>
            <a:srgbClr val="858585"/>
          </a:solidFill>
          <a:latin typeface="Marker Felt"/>
          <a:ea typeface="Marker Felt"/>
          <a:cs typeface="Marker Felt"/>
          <a:sym typeface="Marker Felt"/>
        </a:defRPr>
      </a:lvl6pPr>
      <a:lvl7pPr marL="4417390" indent="-607390" defTabSz="584200">
        <a:spcBef>
          <a:spcPts val="4200"/>
        </a:spcBef>
        <a:buSzPct val="47000"/>
        <a:buBlip>
          <a:blip r:embed="rId14"/>
        </a:buBlip>
        <a:defRPr sz="4400">
          <a:solidFill>
            <a:srgbClr val="858585"/>
          </a:solidFill>
          <a:latin typeface="Marker Felt"/>
          <a:ea typeface="Marker Felt"/>
          <a:cs typeface="Marker Felt"/>
          <a:sym typeface="Marker Felt"/>
        </a:defRPr>
      </a:lvl7pPr>
      <a:lvl8pPr marL="5052390" indent="-607390" defTabSz="584200">
        <a:spcBef>
          <a:spcPts val="4200"/>
        </a:spcBef>
        <a:buSzPct val="47000"/>
        <a:buBlip>
          <a:blip r:embed="rId14"/>
        </a:buBlip>
        <a:defRPr sz="4400">
          <a:solidFill>
            <a:srgbClr val="858585"/>
          </a:solidFill>
          <a:latin typeface="Marker Felt"/>
          <a:ea typeface="Marker Felt"/>
          <a:cs typeface="Marker Felt"/>
          <a:sym typeface="Marker Felt"/>
        </a:defRPr>
      </a:lvl8pPr>
      <a:lvl9pPr marL="5687390" indent="-607390" defTabSz="584200">
        <a:spcBef>
          <a:spcPts val="4200"/>
        </a:spcBef>
        <a:buSzPct val="47000"/>
        <a:buBlip>
          <a:blip r:embed="rId14"/>
        </a:buBlip>
        <a:defRPr sz="4400">
          <a:solidFill>
            <a:srgbClr val="858585"/>
          </a:solidFill>
          <a:latin typeface="Marker Felt"/>
          <a:ea typeface="Marker Felt"/>
          <a:cs typeface="Marker Felt"/>
          <a:sym typeface="Marker Felt"/>
        </a:defRPr>
      </a:lvl9pPr>
    </p:bodyStyle>
    <p:otherStyle>
      <a:lvl1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Marker Felt"/>
        </a:defRPr>
      </a:lvl1pPr>
      <a:lvl2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Marker Felt"/>
        </a:defRPr>
      </a:lvl2pPr>
      <a:lvl3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Marker Felt"/>
        </a:defRPr>
      </a:lvl3pPr>
      <a:lvl4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Marker Felt"/>
        </a:defRPr>
      </a:lvl4pPr>
      <a:lvl5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Marker Felt"/>
        </a:defRPr>
      </a:lvl5pPr>
      <a:lvl6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Marker Felt"/>
        </a:defRPr>
      </a:lvl6pPr>
      <a:lvl7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Marker Felt"/>
        </a:defRPr>
      </a:lvl7pPr>
      <a:lvl8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Marker Felt"/>
        </a:defRPr>
      </a:lvl8pPr>
      <a:lvl9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Marker Fe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xfrm>
            <a:off x="2578098" y="6172199"/>
            <a:ext cx="7848604" cy="1238253"/>
          </a:xfrm>
          <a:prstGeom prst="rect">
            <a:avLst/>
          </a:prstGeom>
        </p:spPr>
        <p:txBody>
          <a:bodyPr/>
          <a:lstStyle>
            <a:lvl1pPr defTabSz="268731">
              <a:defRPr sz="3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3700" dirty="0" smtClean="0">
                <a:solidFill>
                  <a:srgbClr val="45A7DE"/>
                </a:solidFill>
              </a:rPr>
              <a:t>kooperative, verteilte Überwachung</a:t>
            </a:r>
            <a:endParaRPr sz="3700" dirty="0">
              <a:solidFill>
                <a:srgbClr val="45A7DE"/>
              </a:solidFill>
            </a:endParaRPr>
          </a:p>
        </p:txBody>
      </p:sp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xfrm>
            <a:off x="2578098" y="7467600"/>
            <a:ext cx="7848604" cy="9525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dirty="0" err="1">
                <a:solidFill>
                  <a:schemeClr val="tx2">
                    <a:lumMod val="50000"/>
                  </a:schemeClr>
                </a:solidFill>
              </a:rPr>
              <a:t>eines</a:t>
            </a:r>
            <a:r>
              <a:rPr sz="3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sz="3800" dirty="0" err="1">
                <a:solidFill>
                  <a:schemeClr val="tx2">
                    <a:lumMod val="50000"/>
                  </a:schemeClr>
                </a:solidFill>
              </a:rPr>
              <a:t>Gebiets</a:t>
            </a:r>
            <a:r>
              <a:rPr sz="3800" dirty="0">
                <a:solidFill>
                  <a:schemeClr val="tx2">
                    <a:lumMod val="50000"/>
                  </a:schemeClr>
                </a:solidFill>
              </a:rPr>
              <a:t> auf </a:t>
            </a:r>
            <a:r>
              <a:rPr sz="3800" dirty="0" err="1">
                <a:solidFill>
                  <a:schemeClr val="tx2">
                    <a:lumMod val="50000"/>
                  </a:schemeClr>
                </a:solidFill>
              </a:rPr>
              <a:t>Eindringlinge</a:t>
            </a:r>
            <a:endParaRPr sz="38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622" y="495329"/>
            <a:ext cx="5211556" cy="629599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Shape 724"/>
          <p:cNvSpPr>
            <a:spLocks noGrp="1"/>
          </p:cNvSpPr>
          <p:nvPr>
            <p:ph type="title"/>
          </p:nvPr>
        </p:nvSpPr>
        <p:spPr>
          <a:xfrm>
            <a:off x="2571748" y="533398"/>
            <a:ext cx="7848604" cy="182880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54990">
              <a:defRPr sz="665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6650" dirty="0" err="1" smtClean="0">
                <a:solidFill>
                  <a:srgbClr val="45A7DE"/>
                </a:solidFill>
              </a:rPr>
              <a:t>Codis</a:t>
            </a:r>
            <a:r>
              <a:rPr lang="de-DE" sz="6650" dirty="0" smtClean="0">
                <a:solidFill>
                  <a:srgbClr val="45A7DE"/>
                </a:solidFill>
              </a:rPr>
              <a:t> als verteiltes System</a:t>
            </a:r>
            <a:endParaRPr sz="6650" dirty="0">
              <a:solidFill>
                <a:srgbClr val="45A7DE"/>
              </a:solidFill>
            </a:endParaRPr>
          </a:p>
        </p:txBody>
      </p:sp>
      <p:sp>
        <p:nvSpPr>
          <p:cNvPr id="3" name="Shape 59"/>
          <p:cNvSpPr>
            <a:spLocks noGrp="1"/>
          </p:cNvSpPr>
          <p:nvPr>
            <p:ph type="body" idx="1"/>
          </p:nvPr>
        </p:nvSpPr>
        <p:spPr>
          <a:xfrm>
            <a:off x="904617" y="2517174"/>
            <a:ext cx="11182865" cy="174590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de-DE" sz="3600" dirty="0" smtClean="0">
                <a:solidFill>
                  <a:schemeClr val="tx2">
                    <a:lumMod val="50000"/>
                  </a:schemeClr>
                </a:solidFill>
              </a:rPr>
              <a:t>Wie wird Koordinator gewählt?</a:t>
            </a:r>
          </a:p>
          <a:p>
            <a:pPr marL="0" lvl="0" indent="0">
              <a:buNone/>
            </a:pPr>
            <a:r>
              <a:rPr lang="de-DE" sz="3600" dirty="0" smtClean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de-DE" sz="3600" dirty="0" smtClean="0">
                <a:solidFill>
                  <a:schemeClr val="tx2">
                    <a:lumMod val="50000"/>
                  </a:schemeClr>
                </a:solidFill>
              </a:rPr>
              <a:t> durch Ringalgorithmus</a:t>
            </a:r>
            <a:endParaRPr sz="3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70856" y="4527531"/>
            <a:ext cx="2335427" cy="815608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 w="25400" cap="flat">
            <a:solidFill>
              <a:schemeClr val="tx2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 dirty="0" err="1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sym typeface="Marker Felt"/>
              </a:rPr>
              <a:t>RasPi</a:t>
            </a:r>
            <a:r>
              <a:rPr kumimoji="0" lang="de-DE" sz="2400" b="0" i="0" u="none" strike="noStrike" cap="none" spc="0" normalizeH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sym typeface="Marker Felt"/>
              </a:rPr>
              <a:t> 1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dirty="0" smtClean="0">
                <a:solidFill>
                  <a:schemeClr val="tx2">
                    <a:lumMod val="50000"/>
                  </a:schemeClr>
                </a:solidFill>
              </a:rPr>
              <a:t>&lt;Koordinator&gt;</a:t>
            </a:r>
            <a:endParaRPr kumimoji="0" lang="de-DE" sz="2400" b="0" i="0" u="none" strike="noStrike" cap="none" spc="0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sym typeface="Marker Fe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55888" y="6176283"/>
            <a:ext cx="2335427" cy="815608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 w="25400" cap="flat">
            <a:solidFill>
              <a:schemeClr val="tx2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 dirty="0" err="1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sym typeface="Marker Felt"/>
              </a:rPr>
              <a:t>RasPi</a:t>
            </a:r>
            <a:r>
              <a:rPr kumimoji="0" lang="de-DE" sz="2400" b="0" i="0" u="none" strike="noStrike" cap="none" spc="0" normalizeH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sym typeface="Marker Felt"/>
              </a:rPr>
              <a:t> 5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spc="0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sym typeface="Marker Fe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13245" y="5892077"/>
            <a:ext cx="2335427" cy="815608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 w="25400" cap="flat">
            <a:solidFill>
              <a:schemeClr val="tx2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 dirty="0" err="1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sym typeface="Marker Felt"/>
              </a:rPr>
              <a:t>RasPi</a:t>
            </a:r>
            <a:r>
              <a:rPr kumimoji="0" lang="de-DE" sz="2400" b="0" i="0" u="none" strike="noStrike" cap="none" spc="0" normalizeH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sym typeface="Marker Felt"/>
              </a:rPr>
              <a:t> 2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spc="0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sym typeface="Marker Fe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66385" y="8497288"/>
            <a:ext cx="2335427" cy="815608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 w="25400" cap="flat">
            <a:solidFill>
              <a:schemeClr val="tx2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 dirty="0" err="1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sym typeface="Marker Felt"/>
              </a:rPr>
              <a:t>RasPi</a:t>
            </a:r>
            <a:r>
              <a:rPr kumimoji="0" lang="de-DE" sz="2400" b="0" i="0" u="none" strike="noStrike" cap="none" spc="0" normalizeH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sym typeface="Marker Felt"/>
              </a:rPr>
              <a:t> 4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spc="0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sym typeface="Marker Fe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84877" y="8110098"/>
            <a:ext cx="2335427" cy="815608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 w="25400" cap="flat">
            <a:solidFill>
              <a:schemeClr val="tx2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 dirty="0" err="1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sym typeface="Marker Felt"/>
              </a:rPr>
              <a:t>RasPi</a:t>
            </a:r>
            <a:r>
              <a:rPr kumimoji="0" lang="de-DE" sz="2400" b="0" i="0" u="none" strike="noStrike" cap="none" spc="0" normalizeH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sym typeface="Marker Felt"/>
              </a:rPr>
              <a:t> 3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spc="0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sym typeface="Marker Felt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006283" y="5343139"/>
            <a:ext cx="1106962" cy="548938"/>
          </a:xfrm>
          <a:prstGeom prst="straightConnector1">
            <a:avLst/>
          </a:prstGeom>
          <a:noFill/>
          <a:ln w="25400" cap="flat">
            <a:solidFill>
              <a:schemeClr val="tx2">
                <a:lumMod val="50000"/>
              </a:schemeClr>
            </a:solidFill>
            <a:prstDash val="lgDash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/>
          <p:cNvCxnSpPr/>
          <p:nvPr/>
        </p:nvCxnSpPr>
        <p:spPr>
          <a:xfrm flipH="1">
            <a:off x="8229600" y="6707685"/>
            <a:ext cx="481914" cy="1402413"/>
          </a:xfrm>
          <a:prstGeom prst="straightConnector1">
            <a:avLst/>
          </a:prstGeom>
          <a:noFill/>
          <a:ln w="25400" cap="flat">
            <a:solidFill>
              <a:schemeClr val="tx2">
                <a:lumMod val="50000"/>
              </a:schemeClr>
            </a:solidFill>
            <a:prstDash val="lgDash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/>
          <p:cNvCxnSpPr/>
          <p:nvPr/>
        </p:nvCxnSpPr>
        <p:spPr>
          <a:xfrm flipH="1">
            <a:off x="5101812" y="8336680"/>
            <a:ext cx="2583065" cy="424261"/>
          </a:xfrm>
          <a:prstGeom prst="straightConnector1">
            <a:avLst/>
          </a:prstGeom>
          <a:noFill/>
          <a:ln w="25400" cap="flat">
            <a:solidFill>
              <a:schemeClr val="tx2">
                <a:lumMod val="50000"/>
              </a:schemeClr>
            </a:solidFill>
            <a:prstDash val="lgDash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2866769" y="7015540"/>
            <a:ext cx="881727" cy="1481748"/>
          </a:xfrm>
          <a:prstGeom prst="straightConnector1">
            <a:avLst/>
          </a:prstGeom>
          <a:noFill/>
          <a:ln w="25400" cap="flat">
            <a:solidFill>
              <a:schemeClr val="tx2">
                <a:lumMod val="50000"/>
              </a:schemeClr>
            </a:solidFill>
            <a:prstDash val="lgDash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/>
          <p:cNvCxnSpPr/>
          <p:nvPr/>
        </p:nvCxnSpPr>
        <p:spPr>
          <a:xfrm flipV="1">
            <a:off x="2766385" y="5226908"/>
            <a:ext cx="1904471" cy="949375"/>
          </a:xfrm>
          <a:prstGeom prst="straightConnector1">
            <a:avLst/>
          </a:prstGeom>
          <a:noFill/>
          <a:ln w="25400" cap="flat">
            <a:solidFill>
              <a:schemeClr val="tx2">
                <a:lumMod val="50000"/>
              </a:schemeClr>
            </a:solidFill>
            <a:prstDash val="lgDash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837106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Shape 724"/>
          <p:cNvSpPr>
            <a:spLocks noGrp="1"/>
          </p:cNvSpPr>
          <p:nvPr>
            <p:ph type="title"/>
          </p:nvPr>
        </p:nvSpPr>
        <p:spPr>
          <a:xfrm>
            <a:off x="2571748" y="533398"/>
            <a:ext cx="7848604" cy="182880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54990">
              <a:defRPr sz="665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6650" dirty="0" err="1" smtClean="0">
                <a:solidFill>
                  <a:srgbClr val="45A7DE"/>
                </a:solidFill>
              </a:rPr>
              <a:t>Codis</a:t>
            </a:r>
            <a:r>
              <a:rPr lang="de-DE" sz="6650" dirty="0" smtClean="0">
                <a:solidFill>
                  <a:srgbClr val="45A7DE"/>
                </a:solidFill>
              </a:rPr>
              <a:t> als verteiltes System</a:t>
            </a:r>
            <a:endParaRPr sz="6650" dirty="0">
              <a:solidFill>
                <a:srgbClr val="45A7DE"/>
              </a:solidFill>
            </a:endParaRPr>
          </a:p>
        </p:txBody>
      </p:sp>
      <p:sp>
        <p:nvSpPr>
          <p:cNvPr id="3" name="Shape 59"/>
          <p:cNvSpPr>
            <a:spLocks noGrp="1"/>
          </p:cNvSpPr>
          <p:nvPr>
            <p:ph type="body" idx="1"/>
          </p:nvPr>
        </p:nvSpPr>
        <p:spPr>
          <a:xfrm>
            <a:off x="904617" y="2986016"/>
            <a:ext cx="11182865" cy="174590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de-DE" sz="3600" dirty="0" smtClean="0">
                <a:solidFill>
                  <a:schemeClr val="tx2">
                    <a:lumMod val="50000"/>
                  </a:schemeClr>
                </a:solidFill>
              </a:rPr>
              <a:t>Koordinator sendet nach 15 Minuten ELECTION Nachricht</a:t>
            </a:r>
            <a:endParaRPr sz="3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70856" y="4527531"/>
            <a:ext cx="2335427" cy="815608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 w="25400" cap="flat">
            <a:solidFill>
              <a:schemeClr val="tx2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 dirty="0" err="1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sym typeface="Marker Felt"/>
              </a:rPr>
              <a:t>RasPi</a:t>
            </a:r>
            <a:r>
              <a:rPr kumimoji="0" lang="de-DE" sz="2400" b="0" i="0" u="none" strike="noStrike" cap="none" spc="0" normalizeH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sym typeface="Marker Felt"/>
              </a:rPr>
              <a:t> 1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dirty="0" smtClean="0">
                <a:solidFill>
                  <a:schemeClr val="tx2">
                    <a:lumMod val="50000"/>
                  </a:schemeClr>
                </a:solidFill>
              </a:rPr>
              <a:t>&lt;Koordinator&gt;</a:t>
            </a:r>
            <a:endParaRPr kumimoji="0" lang="de-DE" sz="2400" b="0" i="0" u="none" strike="noStrike" cap="none" spc="0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sym typeface="Marker Fe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55888" y="6176283"/>
            <a:ext cx="2335427" cy="815608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 w="25400" cap="flat">
            <a:solidFill>
              <a:schemeClr val="tx2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 dirty="0" err="1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sym typeface="Marker Felt"/>
              </a:rPr>
              <a:t>RasPi</a:t>
            </a:r>
            <a:r>
              <a:rPr kumimoji="0" lang="de-DE" sz="2400" b="0" i="0" u="none" strike="noStrike" cap="none" spc="0" normalizeH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sym typeface="Marker Felt"/>
              </a:rPr>
              <a:t> 5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spc="0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sym typeface="Marker Fe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13245" y="5892077"/>
            <a:ext cx="2335427" cy="815608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 w="25400" cap="flat">
            <a:solidFill>
              <a:schemeClr val="tx2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 dirty="0" err="1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sym typeface="Marker Felt"/>
              </a:rPr>
              <a:t>RasPi</a:t>
            </a:r>
            <a:r>
              <a:rPr kumimoji="0" lang="de-DE" sz="2400" b="0" i="0" u="none" strike="noStrike" cap="none" spc="0" normalizeH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sym typeface="Marker Felt"/>
              </a:rPr>
              <a:t> 2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spc="0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sym typeface="Marker Fe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66385" y="8497288"/>
            <a:ext cx="2335427" cy="815608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 w="25400" cap="flat">
            <a:solidFill>
              <a:schemeClr val="tx2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 dirty="0" err="1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sym typeface="Marker Felt"/>
              </a:rPr>
              <a:t>RasPi</a:t>
            </a:r>
            <a:r>
              <a:rPr kumimoji="0" lang="de-DE" sz="2400" b="0" i="0" u="none" strike="noStrike" cap="none" spc="0" normalizeH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sym typeface="Marker Felt"/>
              </a:rPr>
              <a:t> 4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spc="0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sym typeface="Marker Fe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84877" y="8110098"/>
            <a:ext cx="2335427" cy="815608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 w="25400" cap="flat">
            <a:solidFill>
              <a:schemeClr val="tx2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 dirty="0" err="1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sym typeface="Marker Felt"/>
              </a:rPr>
              <a:t>RasPi</a:t>
            </a:r>
            <a:r>
              <a:rPr kumimoji="0" lang="de-DE" sz="2400" b="0" i="0" u="none" strike="noStrike" cap="none" spc="0" normalizeH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sym typeface="Marker Felt"/>
              </a:rPr>
              <a:t> 3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spc="0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sym typeface="Marker Felt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006283" y="5343139"/>
            <a:ext cx="1106962" cy="548938"/>
          </a:xfrm>
          <a:prstGeom prst="straightConnector1">
            <a:avLst/>
          </a:prstGeom>
          <a:noFill/>
          <a:ln w="25400" cap="flat">
            <a:solidFill>
              <a:schemeClr val="tx2">
                <a:lumMod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/>
          <p:cNvCxnSpPr/>
          <p:nvPr/>
        </p:nvCxnSpPr>
        <p:spPr>
          <a:xfrm flipH="1">
            <a:off x="8229600" y="6707685"/>
            <a:ext cx="481914" cy="1402413"/>
          </a:xfrm>
          <a:prstGeom prst="straightConnector1">
            <a:avLst/>
          </a:prstGeom>
          <a:noFill/>
          <a:ln w="25400" cap="flat">
            <a:solidFill>
              <a:schemeClr val="tx2">
                <a:lumMod val="50000"/>
              </a:schemeClr>
            </a:solidFill>
            <a:prstDash val="lgDash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/>
          <p:cNvCxnSpPr/>
          <p:nvPr/>
        </p:nvCxnSpPr>
        <p:spPr>
          <a:xfrm flipH="1">
            <a:off x="5101812" y="8336680"/>
            <a:ext cx="2583065" cy="424261"/>
          </a:xfrm>
          <a:prstGeom prst="straightConnector1">
            <a:avLst/>
          </a:prstGeom>
          <a:noFill/>
          <a:ln w="25400" cap="flat">
            <a:solidFill>
              <a:schemeClr val="tx2">
                <a:lumMod val="50000"/>
              </a:schemeClr>
            </a:solidFill>
            <a:prstDash val="lgDash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2866769" y="7015540"/>
            <a:ext cx="881727" cy="1481748"/>
          </a:xfrm>
          <a:prstGeom prst="straightConnector1">
            <a:avLst/>
          </a:prstGeom>
          <a:noFill/>
          <a:ln w="25400" cap="flat">
            <a:solidFill>
              <a:schemeClr val="tx2">
                <a:lumMod val="50000"/>
              </a:schemeClr>
            </a:solidFill>
            <a:prstDash val="lgDash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/>
          <p:cNvCxnSpPr/>
          <p:nvPr/>
        </p:nvCxnSpPr>
        <p:spPr>
          <a:xfrm flipV="1">
            <a:off x="2766385" y="5226908"/>
            <a:ext cx="1904471" cy="949375"/>
          </a:xfrm>
          <a:prstGeom prst="straightConnector1">
            <a:avLst/>
          </a:prstGeom>
          <a:noFill/>
          <a:ln w="25400" cap="flat">
            <a:solidFill>
              <a:schemeClr val="tx2">
                <a:lumMod val="50000"/>
              </a:schemeClr>
            </a:solidFill>
            <a:prstDash val="lgDash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TextBox 13"/>
          <p:cNvSpPr txBox="1"/>
          <p:nvPr/>
        </p:nvSpPr>
        <p:spPr>
          <a:xfrm>
            <a:off x="7684877" y="5178374"/>
            <a:ext cx="4012317" cy="44627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sym typeface="Marker Felt"/>
              </a:rPr>
              <a:t>sendet ELECTION Nachricht</a:t>
            </a:r>
            <a:endParaRPr kumimoji="0" lang="de-DE" sz="2400" b="0" i="0" u="none" strike="noStrike" cap="none" spc="0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sym typeface="Marker Felt"/>
            </a:endParaRPr>
          </a:p>
        </p:txBody>
      </p:sp>
    </p:spTree>
    <p:extLst>
      <p:ext uri="{BB962C8B-B14F-4D97-AF65-F5344CB8AC3E}">
        <p14:creationId xmlns:p14="http://schemas.microsoft.com/office/powerpoint/2010/main" val="35405895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Shape 724"/>
          <p:cNvSpPr>
            <a:spLocks noGrp="1"/>
          </p:cNvSpPr>
          <p:nvPr>
            <p:ph type="title"/>
          </p:nvPr>
        </p:nvSpPr>
        <p:spPr>
          <a:xfrm>
            <a:off x="2571748" y="533398"/>
            <a:ext cx="7848604" cy="182880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54990">
              <a:defRPr sz="665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6650" dirty="0" err="1" smtClean="0">
                <a:solidFill>
                  <a:srgbClr val="45A7DE"/>
                </a:solidFill>
              </a:rPr>
              <a:t>Codis</a:t>
            </a:r>
            <a:r>
              <a:rPr lang="de-DE" sz="6650" dirty="0" smtClean="0">
                <a:solidFill>
                  <a:srgbClr val="45A7DE"/>
                </a:solidFill>
              </a:rPr>
              <a:t> als verteiltes System</a:t>
            </a:r>
            <a:endParaRPr sz="6650" dirty="0">
              <a:solidFill>
                <a:srgbClr val="45A7DE"/>
              </a:solidFill>
            </a:endParaRPr>
          </a:p>
        </p:txBody>
      </p:sp>
      <p:sp>
        <p:nvSpPr>
          <p:cNvPr id="3" name="Shape 59"/>
          <p:cNvSpPr>
            <a:spLocks noGrp="1"/>
          </p:cNvSpPr>
          <p:nvPr>
            <p:ph type="body" idx="1"/>
          </p:nvPr>
        </p:nvSpPr>
        <p:spPr>
          <a:xfrm>
            <a:off x="801911" y="2951541"/>
            <a:ext cx="11182865" cy="174590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de-DE" sz="3600" dirty="0" smtClean="0">
                <a:solidFill>
                  <a:schemeClr val="tx2">
                    <a:lumMod val="50000"/>
                  </a:schemeClr>
                </a:solidFill>
              </a:rPr>
              <a:t>Erhält ein </a:t>
            </a:r>
            <a:r>
              <a:rPr lang="de-DE" sz="3600" dirty="0" err="1" smtClean="0">
                <a:solidFill>
                  <a:schemeClr val="tx2">
                    <a:lumMod val="50000"/>
                  </a:schemeClr>
                </a:solidFill>
              </a:rPr>
              <a:t>Raspberry</a:t>
            </a:r>
            <a:r>
              <a:rPr lang="de-DE" sz="3600" dirty="0" smtClean="0">
                <a:solidFill>
                  <a:schemeClr val="tx2">
                    <a:lumMod val="50000"/>
                  </a:schemeClr>
                </a:solidFill>
              </a:rPr>
              <a:t> ELECTION Nachricht, sendet er an alle COORDINATOR Nachricht</a:t>
            </a:r>
            <a:endParaRPr sz="3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70856" y="4527531"/>
            <a:ext cx="2335427" cy="815608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 w="25400" cap="flat">
            <a:solidFill>
              <a:schemeClr val="tx2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 dirty="0" err="1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sym typeface="Marker Felt"/>
              </a:rPr>
              <a:t>RasPi</a:t>
            </a:r>
            <a:r>
              <a:rPr kumimoji="0" lang="de-DE" sz="2400" b="0" i="0" u="none" strike="noStrike" cap="none" spc="0" normalizeH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sym typeface="Marker Felt"/>
              </a:rPr>
              <a:t> 1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spc="0" normalizeH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sym typeface="Marker Fe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55888" y="6176283"/>
            <a:ext cx="2335427" cy="815608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 w="25400" cap="flat">
            <a:solidFill>
              <a:schemeClr val="tx2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 dirty="0" err="1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sym typeface="Marker Felt"/>
              </a:rPr>
              <a:t>RasPi</a:t>
            </a:r>
            <a:r>
              <a:rPr kumimoji="0" lang="de-DE" sz="2400" b="0" i="0" u="none" strike="noStrike" cap="none" spc="0" normalizeH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sym typeface="Marker Felt"/>
              </a:rPr>
              <a:t> 5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spc="0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sym typeface="Marker Fe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13245" y="5892077"/>
            <a:ext cx="2335427" cy="815608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 w="25400" cap="flat">
            <a:solidFill>
              <a:schemeClr val="tx2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 dirty="0" err="1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sym typeface="Marker Felt"/>
              </a:rPr>
              <a:t>RasPi</a:t>
            </a:r>
            <a:r>
              <a:rPr kumimoji="0" lang="de-DE" sz="2400" b="0" i="0" u="none" strike="noStrike" cap="none" spc="0" normalizeH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sym typeface="Marker Felt"/>
              </a:rPr>
              <a:t> 2</a:t>
            </a:r>
          </a:p>
          <a:p>
            <a:pPr rtl="0" latinLnBrk="1" hangingPunct="0"/>
            <a:r>
              <a:rPr lang="de-DE" sz="2400" dirty="0">
                <a:solidFill>
                  <a:schemeClr val="tx2">
                    <a:lumMod val="50000"/>
                  </a:schemeClr>
                </a:solidFill>
              </a:rPr>
              <a:t>&lt;Koordinator</a:t>
            </a:r>
            <a:r>
              <a:rPr lang="de-DE" sz="2400" dirty="0" smtClean="0">
                <a:solidFill>
                  <a:schemeClr val="tx2">
                    <a:lumMod val="50000"/>
                  </a:schemeClr>
                </a:solidFill>
              </a:rPr>
              <a:t>&gt;</a:t>
            </a:r>
            <a:endParaRPr lang="de-DE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66385" y="8497288"/>
            <a:ext cx="2335427" cy="815608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 w="25400" cap="flat">
            <a:solidFill>
              <a:schemeClr val="tx2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 dirty="0" err="1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sym typeface="Marker Felt"/>
              </a:rPr>
              <a:t>RasPi</a:t>
            </a:r>
            <a:r>
              <a:rPr kumimoji="0" lang="de-DE" sz="2400" b="0" i="0" u="none" strike="noStrike" cap="none" spc="0" normalizeH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sym typeface="Marker Felt"/>
              </a:rPr>
              <a:t> 4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spc="0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sym typeface="Marker Fe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84877" y="8110098"/>
            <a:ext cx="2335427" cy="815608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 w="25400" cap="flat">
            <a:solidFill>
              <a:schemeClr val="tx2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 dirty="0" err="1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sym typeface="Marker Felt"/>
              </a:rPr>
              <a:t>RasPi</a:t>
            </a:r>
            <a:r>
              <a:rPr kumimoji="0" lang="de-DE" sz="2400" b="0" i="0" u="none" strike="noStrike" cap="none" spc="0" normalizeH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sym typeface="Marker Felt"/>
              </a:rPr>
              <a:t> 3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spc="0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sym typeface="Marker Felt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006283" y="5343139"/>
            <a:ext cx="1106962" cy="548938"/>
          </a:xfrm>
          <a:prstGeom prst="straightConnector1">
            <a:avLst/>
          </a:prstGeom>
          <a:noFill/>
          <a:ln w="25400" cap="flat">
            <a:solidFill>
              <a:schemeClr val="tx2">
                <a:lumMod val="50000"/>
              </a:schemeClr>
            </a:solidFill>
            <a:prstDash val="lgDash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/>
          <p:cNvCxnSpPr/>
          <p:nvPr/>
        </p:nvCxnSpPr>
        <p:spPr>
          <a:xfrm flipH="1">
            <a:off x="8229600" y="6707685"/>
            <a:ext cx="481914" cy="1402413"/>
          </a:xfrm>
          <a:prstGeom prst="straightConnector1">
            <a:avLst/>
          </a:prstGeom>
          <a:noFill/>
          <a:ln w="25400" cap="flat">
            <a:solidFill>
              <a:schemeClr val="tx2">
                <a:lumMod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/>
          <p:cNvCxnSpPr/>
          <p:nvPr/>
        </p:nvCxnSpPr>
        <p:spPr>
          <a:xfrm flipH="1">
            <a:off x="5101812" y="8336680"/>
            <a:ext cx="2583065" cy="424261"/>
          </a:xfrm>
          <a:prstGeom prst="straightConnector1">
            <a:avLst/>
          </a:prstGeom>
          <a:noFill/>
          <a:ln w="25400" cap="flat">
            <a:solidFill>
              <a:schemeClr val="tx2">
                <a:lumMod val="50000"/>
              </a:schemeClr>
            </a:solidFill>
            <a:prstDash val="lgDash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2866769" y="7015540"/>
            <a:ext cx="881727" cy="1481748"/>
          </a:xfrm>
          <a:prstGeom prst="straightConnector1">
            <a:avLst/>
          </a:prstGeom>
          <a:noFill/>
          <a:ln w="25400" cap="flat">
            <a:solidFill>
              <a:schemeClr val="tx2">
                <a:lumMod val="50000"/>
              </a:schemeClr>
            </a:solidFill>
            <a:prstDash val="lgDash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/>
          <p:cNvCxnSpPr/>
          <p:nvPr/>
        </p:nvCxnSpPr>
        <p:spPr>
          <a:xfrm flipV="1">
            <a:off x="2766385" y="5226908"/>
            <a:ext cx="1904471" cy="949375"/>
          </a:xfrm>
          <a:prstGeom prst="straightConnector1">
            <a:avLst/>
          </a:prstGeom>
          <a:noFill/>
          <a:ln w="25400" cap="flat">
            <a:solidFill>
              <a:schemeClr val="tx2">
                <a:lumMod val="50000"/>
              </a:schemeClr>
            </a:solidFill>
            <a:prstDash val="lgDash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/>
          <p:cNvCxnSpPr/>
          <p:nvPr/>
        </p:nvCxnSpPr>
        <p:spPr>
          <a:xfrm flipH="1">
            <a:off x="5251622" y="6707685"/>
            <a:ext cx="2861623" cy="1789603"/>
          </a:xfrm>
          <a:prstGeom prst="straightConnector1">
            <a:avLst/>
          </a:prstGeom>
          <a:noFill/>
          <a:ln w="25400" cap="flat">
            <a:solidFill>
              <a:schemeClr val="tx2">
                <a:lumMod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/>
          <p:cNvCxnSpPr>
            <a:endCxn id="5" idx="3"/>
          </p:cNvCxnSpPr>
          <p:nvPr/>
        </p:nvCxnSpPr>
        <p:spPr>
          <a:xfrm flipH="1">
            <a:off x="3491315" y="6487297"/>
            <a:ext cx="4621930" cy="96790"/>
          </a:xfrm>
          <a:prstGeom prst="straightConnector1">
            <a:avLst/>
          </a:prstGeom>
          <a:noFill/>
          <a:ln w="25400" cap="flat">
            <a:solidFill>
              <a:schemeClr val="tx2">
                <a:lumMod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6252519" y="5343139"/>
            <a:ext cx="1860726" cy="686958"/>
          </a:xfrm>
          <a:prstGeom prst="straightConnector1">
            <a:avLst/>
          </a:prstGeom>
          <a:noFill/>
          <a:ln w="25400" cap="flat">
            <a:solidFill>
              <a:schemeClr val="tx2">
                <a:lumMod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TextBox 23"/>
          <p:cNvSpPr txBox="1"/>
          <p:nvPr/>
        </p:nvSpPr>
        <p:spPr>
          <a:xfrm>
            <a:off x="3698156" y="6633483"/>
            <a:ext cx="3621294" cy="815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sym typeface="Marker Felt"/>
              </a:rPr>
              <a:t>sendet COORDINATOR Nachricht</a:t>
            </a:r>
            <a:endParaRPr kumimoji="0" lang="de-DE" sz="2400" b="0" i="0" u="none" strike="noStrike" cap="none" spc="0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sym typeface="Marker Felt"/>
            </a:endParaRPr>
          </a:p>
        </p:txBody>
      </p:sp>
    </p:spTree>
    <p:extLst>
      <p:ext uri="{BB962C8B-B14F-4D97-AF65-F5344CB8AC3E}">
        <p14:creationId xmlns:p14="http://schemas.microsoft.com/office/powerpoint/2010/main" val="29036896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>
            <a:spLocks noGrp="1"/>
          </p:cNvSpPr>
          <p:nvPr>
            <p:ph type="title"/>
          </p:nvPr>
        </p:nvSpPr>
        <p:spPr>
          <a:xfrm>
            <a:off x="2578098" y="1409699"/>
            <a:ext cx="7848604" cy="1828802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45A7DE"/>
                </a:solidFill>
              </a:rPr>
              <a:t>Andere Ansätze</a:t>
            </a:r>
          </a:p>
        </p:txBody>
      </p:sp>
      <p:sp>
        <p:nvSpPr>
          <p:cNvPr id="707" name="Shape 707"/>
          <p:cNvSpPr>
            <a:spLocks noGrp="1"/>
          </p:cNvSpPr>
          <p:nvPr>
            <p:ph type="body" idx="1"/>
          </p:nvPr>
        </p:nvSpPr>
        <p:spPr>
          <a:xfrm>
            <a:off x="944584" y="3346300"/>
            <a:ext cx="6936875" cy="4286253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400" dirty="0">
                <a:solidFill>
                  <a:schemeClr val="tx2">
                    <a:lumMod val="50000"/>
                  </a:schemeClr>
                </a:solidFill>
              </a:rPr>
              <a:t>Motion</a:t>
            </a:r>
          </a:p>
          <a:p>
            <a:pPr lvl="1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400" dirty="0">
                <a:solidFill>
                  <a:schemeClr val="tx2">
                    <a:lumMod val="50000"/>
                  </a:schemeClr>
                </a:solidFill>
              </a:rPr>
              <a:t>Webcam </a:t>
            </a:r>
            <a:r>
              <a:rPr sz="4400" dirty="0" err="1">
                <a:solidFill>
                  <a:schemeClr val="tx2">
                    <a:lumMod val="50000"/>
                  </a:schemeClr>
                </a:solidFill>
              </a:rPr>
              <a:t>als</a:t>
            </a:r>
            <a:r>
              <a:rPr sz="4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sz="4400" dirty="0" err="1">
                <a:solidFill>
                  <a:schemeClr val="tx2">
                    <a:lumMod val="50000"/>
                  </a:schemeClr>
                </a:solidFill>
              </a:rPr>
              <a:t>Überwachungskamera</a:t>
            </a:r>
            <a:endParaRPr sz="4400" dirty="0">
              <a:solidFill>
                <a:schemeClr val="tx2">
                  <a:lumMod val="50000"/>
                </a:schemeClr>
              </a:solidFill>
            </a:endParaRPr>
          </a:p>
          <a:p>
            <a:pPr lvl="1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400" dirty="0" err="1">
                <a:solidFill>
                  <a:schemeClr val="tx2">
                    <a:lumMod val="50000"/>
                  </a:schemeClr>
                </a:solidFill>
              </a:rPr>
              <a:t>Ressourcenintensiv</a:t>
            </a:r>
            <a:r>
              <a:rPr sz="4400" dirty="0">
                <a:solidFill>
                  <a:schemeClr val="tx2">
                    <a:lumMod val="50000"/>
                  </a:schemeClr>
                </a:solidFill>
              </a:rPr>
              <a:t> (</a:t>
            </a:r>
            <a:r>
              <a:rPr sz="4400" dirty="0" err="1">
                <a:solidFill>
                  <a:schemeClr val="tx2">
                    <a:lumMod val="50000"/>
                  </a:schemeClr>
                </a:solidFill>
              </a:rPr>
              <a:t>für</a:t>
            </a:r>
            <a:r>
              <a:rPr sz="4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sz="4400" dirty="0" err="1">
                <a:solidFill>
                  <a:schemeClr val="tx2">
                    <a:lumMod val="50000"/>
                  </a:schemeClr>
                </a:solidFill>
              </a:rPr>
              <a:t>einen</a:t>
            </a:r>
            <a:r>
              <a:rPr sz="4400" dirty="0">
                <a:solidFill>
                  <a:schemeClr val="tx2">
                    <a:lumMod val="50000"/>
                  </a:schemeClr>
                </a:solidFill>
              </a:rPr>
              <a:t> Raspberry Pi)</a:t>
            </a:r>
          </a:p>
        </p:txBody>
      </p:sp>
      <p:grpSp>
        <p:nvGrpSpPr>
          <p:cNvPr id="710" name="Group 710"/>
          <p:cNvGrpSpPr/>
          <p:nvPr/>
        </p:nvGrpSpPr>
        <p:grpSpPr>
          <a:xfrm rot="20936016">
            <a:off x="7397544" y="2736929"/>
            <a:ext cx="5134052" cy="4279742"/>
            <a:chOff x="-12700" y="-355599"/>
            <a:chExt cx="5134050" cy="4279741"/>
          </a:xfrm>
        </p:grpSpPr>
        <p:pic>
          <p:nvPicPr>
            <p:cNvPr id="709" name="motion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-1"/>
              <a:ext cx="5108652" cy="3809843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708" name="Picture 707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2701" y="-355600"/>
              <a:ext cx="5134052" cy="4279742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>
            <a:spLocks noGrp="1"/>
          </p:cNvSpPr>
          <p:nvPr>
            <p:ph type="title"/>
          </p:nvPr>
        </p:nvSpPr>
        <p:spPr>
          <a:xfrm>
            <a:off x="2578098" y="1409699"/>
            <a:ext cx="7848604" cy="1828801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 dirty="0" err="1">
                <a:solidFill>
                  <a:srgbClr val="45A7DE"/>
                </a:solidFill>
              </a:rPr>
              <a:t>Andere</a:t>
            </a:r>
            <a:r>
              <a:rPr sz="7000" dirty="0">
                <a:solidFill>
                  <a:srgbClr val="45A7DE"/>
                </a:solidFill>
              </a:rPr>
              <a:t> </a:t>
            </a:r>
            <a:r>
              <a:rPr sz="7000" dirty="0" err="1">
                <a:solidFill>
                  <a:srgbClr val="45A7DE"/>
                </a:solidFill>
              </a:rPr>
              <a:t>Ansätze</a:t>
            </a:r>
            <a:endParaRPr sz="7000" dirty="0">
              <a:solidFill>
                <a:srgbClr val="45A7DE"/>
              </a:solidFill>
            </a:endParaRPr>
          </a:p>
        </p:txBody>
      </p:sp>
      <p:sp>
        <p:nvSpPr>
          <p:cNvPr id="713" name="Shape 713"/>
          <p:cNvSpPr>
            <a:spLocks noGrp="1"/>
          </p:cNvSpPr>
          <p:nvPr>
            <p:ph type="body" idx="1"/>
          </p:nvPr>
        </p:nvSpPr>
        <p:spPr>
          <a:xfrm>
            <a:off x="944584" y="3346300"/>
            <a:ext cx="6936875" cy="428625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546651" lvl="0" indent="-546651" defTabSz="525779">
              <a:spcBef>
                <a:spcPts val="37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959" dirty="0">
                <a:solidFill>
                  <a:schemeClr val="tx2">
                    <a:lumMod val="50000"/>
                  </a:schemeClr>
                </a:solidFill>
              </a:rPr>
              <a:t>Motion - </a:t>
            </a:r>
            <a:r>
              <a:rPr sz="3959" dirty="0" err="1">
                <a:solidFill>
                  <a:schemeClr val="tx2">
                    <a:lumMod val="50000"/>
                  </a:schemeClr>
                </a:solidFill>
              </a:rPr>
              <a:t>Erweiterbarkeit</a:t>
            </a:r>
            <a:endParaRPr sz="3959" dirty="0">
              <a:solidFill>
                <a:schemeClr val="tx2">
                  <a:lumMod val="50000"/>
                </a:schemeClr>
              </a:solidFill>
            </a:endParaRPr>
          </a:p>
          <a:p>
            <a:pPr marL="1118151" lvl="1" indent="-546651" defTabSz="525779">
              <a:spcBef>
                <a:spcPts val="37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959" dirty="0" err="1">
                <a:solidFill>
                  <a:schemeClr val="tx2">
                    <a:lumMod val="50000"/>
                  </a:schemeClr>
                </a:solidFill>
              </a:rPr>
              <a:t>mehrere</a:t>
            </a:r>
            <a:r>
              <a:rPr sz="3959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sz="3959" dirty="0" err="1">
                <a:solidFill>
                  <a:schemeClr val="tx2">
                    <a:lumMod val="50000"/>
                  </a:schemeClr>
                </a:solidFill>
              </a:rPr>
              <a:t>Kameras</a:t>
            </a:r>
            <a:r>
              <a:rPr sz="3959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sz="3959" dirty="0" err="1">
                <a:solidFill>
                  <a:schemeClr val="tx2">
                    <a:lumMod val="50000"/>
                  </a:schemeClr>
                </a:solidFill>
              </a:rPr>
              <a:t>werden</a:t>
            </a:r>
            <a:r>
              <a:rPr sz="3959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sz="3959" dirty="0" err="1">
                <a:solidFill>
                  <a:schemeClr val="tx2">
                    <a:lumMod val="50000"/>
                  </a:schemeClr>
                </a:solidFill>
              </a:rPr>
              <a:t>unterstützt</a:t>
            </a:r>
            <a:endParaRPr sz="3959" dirty="0">
              <a:solidFill>
                <a:schemeClr val="tx2">
                  <a:lumMod val="50000"/>
                </a:schemeClr>
              </a:solidFill>
            </a:endParaRPr>
          </a:p>
          <a:p>
            <a:pPr marL="1118151" lvl="1" indent="-546651" defTabSz="525779">
              <a:spcBef>
                <a:spcPts val="37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959" dirty="0" err="1">
                <a:solidFill>
                  <a:schemeClr val="tx2">
                    <a:lumMod val="50000"/>
                  </a:schemeClr>
                </a:solidFill>
              </a:rPr>
              <a:t>keine</a:t>
            </a:r>
            <a:r>
              <a:rPr sz="3959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sz="3959" dirty="0" err="1">
                <a:solidFill>
                  <a:schemeClr val="tx2">
                    <a:lumMod val="50000"/>
                  </a:schemeClr>
                </a:solidFill>
              </a:rPr>
              <a:t>Kommunikation</a:t>
            </a:r>
            <a:r>
              <a:rPr sz="3959" dirty="0">
                <a:solidFill>
                  <a:schemeClr val="tx2">
                    <a:lumMod val="50000"/>
                  </a:schemeClr>
                </a:solidFill>
              </a:rPr>
              <a:t> der </a:t>
            </a:r>
            <a:r>
              <a:rPr sz="3959" dirty="0" err="1">
                <a:solidFill>
                  <a:schemeClr val="tx2">
                    <a:lumMod val="50000"/>
                  </a:schemeClr>
                </a:solidFill>
              </a:rPr>
              <a:t>unterschiedlichen</a:t>
            </a:r>
            <a:r>
              <a:rPr sz="3959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sz="3959" dirty="0" err="1">
                <a:solidFill>
                  <a:schemeClr val="tx2">
                    <a:lumMod val="50000"/>
                  </a:schemeClr>
                </a:solidFill>
              </a:rPr>
              <a:t>Kameras</a:t>
            </a:r>
            <a:r>
              <a:rPr sz="3959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sz="3959" dirty="0" err="1">
                <a:solidFill>
                  <a:schemeClr val="tx2">
                    <a:lumMod val="50000"/>
                  </a:schemeClr>
                </a:solidFill>
              </a:rPr>
              <a:t>untereinander</a:t>
            </a:r>
            <a:endParaRPr sz="3959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>
            <a:spLocks noGrp="1"/>
          </p:cNvSpPr>
          <p:nvPr>
            <p:ph type="title"/>
          </p:nvPr>
        </p:nvSpPr>
        <p:spPr>
          <a:xfrm>
            <a:off x="2578098" y="1409699"/>
            <a:ext cx="7848604" cy="1828801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7000" smtClean="0">
                <a:solidFill>
                  <a:srgbClr val="45A7DE"/>
                </a:solidFill>
              </a:rPr>
              <a:t>Evaluation</a:t>
            </a:r>
            <a:endParaRPr sz="7000" dirty="0">
              <a:solidFill>
                <a:srgbClr val="45A7DE"/>
              </a:solidFill>
            </a:endParaRPr>
          </a:p>
        </p:txBody>
      </p:sp>
      <p:sp>
        <p:nvSpPr>
          <p:cNvPr id="713" name="Shape 713"/>
          <p:cNvSpPr>
            <a:spLocks noGrp="1"/>
          </p:cNvSpPr>
          <p:nvPr>
            <p:ph type="body" idx="1"/>
          </p:nvPr>
        </p:nvSpPr>
        <p:spPr>
          <a:xfrm>
            <a:off x="944584" y="3346300"/>
            <a:ext cx="11171216" cy="59310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46651" lvl="0" indent="-546651" defTabSz="525779">
              <a:spcBef>
                <a:spcPts val="37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lang="de-DE" sz="3959" dirty="0" smtClean="0">
                <a:solidFill>
                  <a:schemeClr val="tx2">
                    <a:lumMod val="50000"/>
                  </a:schemeClr>
                </a:solidFill>
              </a:rPr>
              <a:t>bessere CPU-Auslastung</a:t>
            </a:r>
          </a:p>
          <a:p>
            <a:pPr marL="1181652" lvl="1" indent="-546651" defTabSz="525779">
              <a:spcBef>
                <a:spcPts val="3700"/>
              </a:spcBef>
              <a:defRPr sz="1800">
                <a:solidFill>
                  <a:srgbClr val="000000"/>
                </a:solidFill>
              </a:defRPr>
            </a:pPr>
            <a:r>
              <a:rPr lang="de-DE" sz="3959" smtClean="0">
                <a:solidFill>
                  <a:schemeClr val="tx2">
                    <a:lumMod val="50000"/>
                  </a:schemeClr>
                </a:solidFill>
              </a:rPr>
              <a:t>durch abwechselnder </a:t>
            </a:r>
            <a:r>
              <a:rPr lang="de-DE" sz="3959" dirty="0" smtClean="0">
                <a:solidFill>
                  <a:schemeClr val="tx2">
                    <a:lumMod val="50000"/>
                  </a:schemeClr>
                </a:solidFill>
              </a:rPr>
              <a:t>Überwachung</a:t>
            </a:r>
          </a:p>
          <a:p>
            <a:pPr marL="546651" lvl="0" indent="-546651" defTabSz="525779">
              <a:spcBef>
                <a:spcPts val="37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lang="de-DE" sz="3959" dirty="0" smtClean="0">
                <a:solidFill>
                  <a:schemeClr val="tx2">
                    <a:lumMod val="50000"/>
                  </a:schemeClr>
                </a:solidFill>
              </a:rPr>
              <a:t>bessere Ausfalltoleranz</a:t>
            </a:r>
          </a:p>
          <a:p>
            <a:pPr marL="1181652" lvl="1" indent="-546651" defTabSz="525779">
              <a:spcBef>
                <a:spcPts val="3700"/>
              </a:spcBef>
              <a:defRPr sz="1800">
                <a:solidFill>
                  <a:srgbClr val="000000"/>
                </a:solidFill>
              </a:defRPr>
            </a:pPr>
            <a:r>
              <a:rPr lang="de-DE" sz="3959" dirty="0" smtClean="0">
                <a:solidFill>
                  <a:schemeClr val="tx2">
                    <a:lumMod val="50000"/>
                  </a:schemeClr>
                </a:solidFill>
              </a:rPr>
              <a:t>durch </a:t>
            </a:r>
            <a:r>
              <a:rPr lang="de-DE" sz="3959" dirty="0" err="1" smtClean="0">
                <a:solidFill>
                  <a:schemeClr val="tx2">
                    <a:lumMod val="50000"/>
                  </a:schemeClr>
                </a:solidFill>
              </a:rPr>
              <a:t>Heartbeat</a:t>
            </a:r>
            <a:r>
              <a:rPr lang="de-DE" sz="3959" dirty="0" smtClean="0">
                <a:solidFill>
                  <a:schemeClr val="tx2">
                    <a:lumMod val="50000"/>
                  </a:schemeClr>
                </a:solidFill>
              </a:rPr>
              <a:t>-Mechanismus</a:t>
            </a:r>
            <a:endParaRPr sz="3959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4481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2578098" y="1409699"/>
            <a:ext cx="7848604" cy="182880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800">
                <a:solidFill>
                  <a:srgbClr val="45A7DE"/>
                </a:solidFill>
              </a:rPr>
              <a:t>Pi NoIR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883790" y="3482973"/>
            <a:ext cx="5847110" cy="428625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1484733" lvl="0" indent="-1484733">
              <a:lnSpc>
                <a:spcPct val="9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400" dirty="0" err="1">
                <a:solidFill>
                  <a:schemeClr val="tx2">
                    <a:lumMod val="50000"/>
                  </a:schemeClr>
                </a:solidFill>
              </a:rPr>
              <a:t>Proprietärer</a:t>
            </a:r>
            <a:r>
              <a:rPr sz="4400" dirty="0">
                <a:solidFill>
                  <a:schemeClr val="tx2">
                    <a:lumMod val="50000"/>
                  </a:schemeClr>
                </a:solidFill>
              </a:rPr>
              <a:t> Anschluss </a:t>
            </a:r>
          </a:p>
          <a:p>
            <a:pPr marL="1484733" lvl="0" indent="-1484733">
              <a:lnSpc>
                <a:spcPct val="9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400" dirty="0">
                <a:solidFill>
                  <a:schemeClr val="tx2">
                    <a:lumMod val="50000"/>
                  </a:schemeClr>
                </a:solidFill>
              </a:rPr>
              <a:t>2592 x 1944 Pixel</a:t>
            </a:r>
          </a:p>
          <a:p>
            <a:pPr marL="1484733" lvl="0" indent="-1484733">
              <a:lnSpc>
                <a:spcPct val="9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400" dirty="0" err="1">
                <a:solidFill>
                  <a:schemeClr val="tx2">
                    <a:lumMod val="50000"/>
                  </a:schemeClr>
                </a:solidFill>
              </a:rPr>
              <a:t>kein</a:t>
            </a:r>
            <a:r>
              <a:rPr sz="4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sz="4400" dirty="0" err="1">
                <a:solidFill>
                  <a:schemeClr val="tx2">
                    <a:lumMod val="50000"/>
                  </a:schemeClr>
                </a:solidFill>
              </a:rPr>
              <a:t>Infrarotfilter</a:t>
            </a:r>
            <a:r>
              <a:rPr sz="4400" dirty="0">
                <a:solidFill>
                  <a:schemeClr val="tx2">
                    <a:lumMod val="50000"/>
                  </a:schemeClr>
                </a:solidFill>
              </a:rPr>
              <a:t> („</a:t>
            </a:r>
            <a:r>
              <a:rPr sz="4400" dirty="0" err="1">
                <a:solidFill>
                  <a:schemeClr val="tx2">
                    <a:lumMod val="50000"/>
                  </a:schemeClr>
                </a:solidFill>
              </a:rPr>
              <a:t>Nachtsicht</a:t>
            </a:r>
            <a:r>
              <a:rPr sz="4400" dirty="0">
                <a:solidFill>
                  <a:schemeClr val="tx2">
                    <a:lumMod val="50000"/>
                  </a:schemeClr>
                </a:solidFill>
              </a:rPr>
              <a:t>“)</a:t>
            </a:r>
          </a:p>
        </p:txBody>
      </p:sp>
      <p:grpSp>
        <p:nvGrpSpPr>
          <p:cNvPr id="49" name="Group 49"/>
          <p:cNvGrpSpPr/>
          <p:nvPr/>
        </p:nvGrpSpPr>
        <p:grpSpPr>
          <a:xfrm>
            <a:off x="7060980" y="3220403"/>
            <a:ext cx="5515524" cy="4942372"/>
            <a:chOff x="0" y="0"/>
            <a:chExt cx="5515523" cy="4942371"/>
          </a:xfrm>
        </p:grpSpPr>
        <p:pic>
          <p:nvPicPr>
            <p:cNvPr id="47" name="image6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720417">
              <a:off x="355133" y="806049"/>
              <a:ext cx="4755059" cy="356629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8" name="image7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720417">
              <a:off x="367532" y="453088"/>
              <a:ext cx="4780459" cy="40361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2578098" y="1409699"/>
            <a:ext cx="7848604" cy="182880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800">
                <a:solidFill>
                  <a:srgbClr val="45A7DE"/>
                </a:solidFill>
              </a:rPr>
              <a:t>PIR-Sensor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xfrm>
            <a:off x="883790" y="3482973"/>
            <a:ext cx="7434555" cy="4286253"/>
          </a:xfrm>
          <a:prstGeom prst="rect">
            <a:avLst/>
          </a:prstGeom>
        </p:spPr>
        <p:txBody>
          <a:bodyPr/>
          <a:lstStyle/>
          <a:p>
            <a:pPr marL="1484733" lvl="0" indent="-1484733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400" dirty="0" err="1">
                <a:solidFill>
                  <a:schemeClr val="tx2">
                    <a:lumMod val="50000"/>
                  </a:schemeClr>
                </a:solidFill>
              </a:rPr>
              <a:t>passiver</a:t>
            </a:r>
            <a:r>
              <a:rPr sz="4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sz="4400" dirty="0" err="1">
                <a:solidFill>
                  <a:schemeClr val="tx2">
                    <a:lumMod val="50000"/>
                  </a:schemeClr>
                </a:solidFill>
              </a:rPr>
              <a:t>Infrarot</a:t>
            </a:r>
            <a:r>
              <a:rPr sz="4400" dirty="0">
                <a:solidFill>
                  <a:schemeClr val="tx2">
                    <a:lumMod val="50000"/>
                  </a:schemeClr>
                </a:solidFill>
              </a:rPr>
              <a:t> Sensor</a:t>
            </a:r>
          </a:p>
          <a:p>
            <a:pPr marL="1484733" lvl="0" indent="-1484733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400" dirty="0" err="1">
                <a:solidFill>
                  <a:schemeClr val="tx2">
                    <a:lumMod val="50000"/>
                  </a:schemeClr>
                </a:solidFill>
              </a:rPr>
              <a:t>reagiert</a:t>
            </a:r>
            <a:r>
              <a:rPr sz="4400" dirty="0">
                <a:solidFill>
                  <a:schemeClr val="tx2">
                    <a:lumMod val="50000"/>
                  </a:schemeClr>
                </a:solidFill>
              </a:rPr>
              <a:t> auf </a:t>
            </a:r>
            <a:r>
              <a:rPr sz="4400" dirty="0" err="1">
                <a:solidFill>
                  <a:schemeClr val="tx2">
                    <a:lumMod val="50000"/>
                  </a:schemeClr>
                </a:solidFill>
              </a:rPr>
              <a:t>Wärmestrahlung</a:t>
            </a:r>
            <a:endParaRPr sz="4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53" name="image8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rot="20843604">
            <a:off x="8416234" y="2620963"/>
            <a:ext cx="2949335" cy="3393835"/>
          </a:xfrm>
          <a:prstGeom prst="rect">
            <a:avLst/>
          </a:prstGeom>
          <a:ln w="12700">
            <a:miter lim="400000"/>
          </a:ln>
          <a:effectLst>
            <a:outerShdw blurRad="177800" dist="88900" dir="54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xfrm>
            <a:off x="2566985" y="542923"/>
            <a:ext cx="7848604" cy="182880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800">
                <a:solidFill>
                  <a:srgbClr val="45A7DE"/>
                </a:solidFill>
              </a:rPr>
              <a:t>Codis</a:t>
            </a:r>
          </a:p>
        </p:txBody>
      </p:sp>
      <p:sp>
        <p:nvSpPr>
          <p:cNvPr id="56" name="Shape 56"/>
          <p:cNvSpPr>
            <a:spLocks noGrp="1"/>
          </p:cNvSpPr>
          <p:nvPr>
            <p:ph type="body" idx="1"/>
          </p:nvPr>
        </p:nvSpPr>
        <p:spPr>
          <a:xfrm>
            <a:off x="914399" y="2371725"/>
            <a:ext cx="11153776" cy="695762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7930" lvl="0" indent="-337930" defTabSz="397256">
              <a:spcBef>
                <a:spcPts val="28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 dirty="0" smtClean="0">
                <a:solidFill>
                  <a:schemeClr val="tx2">
                    <a:lumMod val="50000"/>
                  </a:schemeClr>
                </a:solidFill>
              </a:rPr>
              <a:t>Co</a:t>
            </a:r>
            <a:r>
              <a:rPr lang="de-DE" sz="3600" dirty="0" smtClean="0">
                <a:solidFill>
                  <a:schemeClr val="tx2">
                    <a:lumMod val="50000"/>
                  </a:schemeClr>
                </a:solidFill>
              </a:rPr>
              <a:t>o</a:t>
            </a:r>
            <a:r>
              <a:rPr sz="3600" dirty="0" err="1" smtClean="0">
                <a:solidFill>
                  <a:schemeClr val="tx2">
                    <a:lumMod val="50000"/>
                  </a:schemeClr>
                </a:solidFill>
              </a:rPr>
              <a:t>perative</a:t>
            </a:r>
            <a:r>
              <a:rPr sz="3600" dirty="0">
                <a:solidFill>
                  <a:schemeClr val="tx2">
                    <a:lumMod val="50000"/>
                  </a:schemeClr>
                </a:solidFill>
              </a:rPr>
              <a:t>, distributed surveillance (auf Deutsch: </a:t>
            </a:r>
            <a:r>
              <a:rPr sz="3600" dirty="0" err="1">
                <a:solidFill>
                  <a:schemeClr val="tx2">
                    <a:lumMod val="50000"/>
                  </a:schemeClr>
                </a:solidFill>
              </a:rPr>
              <a:t>kooperative</a:t>
            </a:r>
            <a:r>
              <a:rPr sz="36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sz="3600" dirty="0" err="1">
                <a:solidFill>
                  <a:schemeClr val="tx2">
                    <a:lumMod val="50000"/>
                  </a:schemeClr>
                </a:solidFill>
              </a:rPr>
              <a:t>verteilte</a:t>
            </a:r>
            <a:r>
              <a:rPr sz="3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sz="3600" dirty="0" err="1">
                <a:solidFill>
                  <a:schemeClr val="tx2">
                    <a:lumMod val="50000"/>
                  </a:schemeClr>
                </a:solidFill>
              </a:rPr>
              <a:t>Überwachung</a:t>
            </a:r>
            <a:r>
              <a:rPr sz="3600" dirty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pPr marL="337930" lvl="0" indent="-337930" defTabSz="397256">
              <a:spcBef>
                <a:spcPts val="28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 dirty="0" err="1">
                <a:solidFill>
                  <a:schemeClr val="tx2">
                    <a:lumMod val="50000"/>
                  </a:schemeClr>
                </a:solidFill>
              </a:rPr>
              <a:t>Überwachung</a:t>
            </a:r>
            <a:r>
              <a:rPr sz="3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sz="3600" dirty="0" err="1">
                <a:solidFill>
                  <a:schemeClr val="tx2">
                    <a:lumMod val="50000"/>
                  </a:schemeClr>
                </a:solidFill>
              </a:rPr>
              <a:t>aus</a:t>
            </a:r>
            <a:r>
              <a:rPr sz="3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sz="3600" dirty="0" err="1">
                <a:solidFill>
                  <a:schemeClr val="tx2">
                    <a:lumMod val="50000"/>
                  </a:schemeClr>
                </a:solidFill>
              </a:rPr>
              <a:t>verschiedenen</a:t>
            </a:r>
            <a:r>
              <a:rPr sz="3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sz="3600" dirty="0" err="1">
                <a:solidFill>
                  <a:schemeClr val="tx2">
                    <a:lumMod val="50000"/>
                  </a:schemeClr>
                </a:solidFill>
              </a:rPr>
              <a:t>Blickwinkeln</a:t>
            </a:r>
            <a:endParaRPr sz="3600" dirty="0">
              <a:solidFill>
                <a:schemeClr val="tx2">
                  <a:lumMod val="50000"/>
                </a:schemeClr>
              </a:solidFill>
            </a:endParaRPr>
          </a:p>
          <a:p>
            <a:pPr marL="337930" lvl="0" indent="-337930" defTabSz="397256">
              <a:spcBef>
                <a:spcPts val="28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lang="de-DE" sz="3600" dirty="0" smtClean="0">
                <a:solidFill>
                  <a:schemeClr val="tx2">
                    <a:lumMod val="50000"/>
                  </a:schemeClr>
                </a:solidFill>
              </a:rPr>
              <a:t>Sendet Broadcast </a:t>
            </a:r>
            <a:r>
              <a:rPr sz="3600" dirty="0" err="1" smtClean="0">
                <a:solidFill>
                  <a:schemeClr val="tx2">
                    <a:lumMod val="50000"/>
                  </a:schemeClr>
                </a:solidFill>
              </a:rPr>
              <a:t>wenn</a:t>
            </a:r>
            <a:r>
              <a:rPr sz="36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sz="3600" dirty="0" err="1">
                <a:solidFill>
                  <a:schemeClr val="tx2">
                    <a:lumMod val="50000"/>
                  </a:schemeClr>
                </a:solidFill>
              </a:rPr>
              <a:t>Eindringling</a:t>
            </a:r>
            <a:r>
              <a:rPr sz="3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sz="3600" dirty="0" err="1">
                <a:solidFill>
                  <a:schemeClr val="tx2">
                    <a:lumMod val="50000"/>
                  </a:schemeClr>
                </a:solidFill>
              </a:rPr>
              <a:t>entdeckt</a:t>
            </a:r>
            <a:r>
              <a:rPr sz="3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sz="3600" dirty="0" err="1">
                <a:solidFill>
                  <a:schemeClr val="tx2">
                    <a:lumMod val="50000"/>
                  </a:schemeClr>
                </a:solidFill>
              </a:rPr>
              <a:t>wurde</a:t>
            </a:r>
            <a:endParaRPr sz="3600" dirty="0">
              <a:solidFill>
                <a:schemeClr val="tx2">
                  <a:lumMod val="50000"/>
                </a:schemeClr>
              </a:solidFill>
            </a:endParaRPr>
          </a:p>
          <a:p>
            <a:pPr marL="337930" lvl="0" indent="-337930" defTabSz="397256">
              <a:spcBef>
                <a:spcPts val="28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tx2">
                    <a:lumMod val="50000"/>
                  </a:schemeClr>
                </a:solidFill>
              </a:rPr>
              <a:t>Android-App: </a:t>
            </a:r>
            <a:r>
              <a:rPr lang="de-DE" sz="3600" dirty="0" err="1" smtClean="0">
                <a:solidFill>
                  <a:schemeClr val="tx2">
                    <a:lumMod val="50000"/>
                  </a:schemeClr>
                </a:solidFill>
              </a:rPr>
              <a:t>Surveillance</a:t>
            </a:r>
            <a:r>
              <a:rPr lang="de-DE" sz="3600" dirty="0" smtClean="0">
                <a:solidFill>
                  <a:schemeClr val="tx2">
                    <a:lumMod val="50000"/>
                  </a:schemeClr>
                </a:solidFill>
              </a:rPr>
              <a:t> Receiver</a:t>
            </a:r>
            <a:endParaRPr sz="3600" dirty="0">
              <a:solidFill>
                <a:schemeClr val="tx2">
                  <a:lumMod val="50000"/>
                </a:schemeClr>
              </a:solidFill>
            </a:endParaRPr>
          </a:p>
          <a:p>
            <a:pPr marL="413025" lvl="0" indent="-413025" defTabSz="397256">
              <a:spcBef>
                <a:spcPts val="28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endParaRPr sz="3600" dirty="0">
              <a:solidFill>
                <a:schemeClr val="tx2">
                  <a:lumMod val="50000"/>
                </a:schemeClr>
              </a:solidFill>
            </a:endParaRPr>
          </a:p>
          <a:p>
            <a:pPr marL="413025" lvl="0" indent="-413025" defTabSz="397256">
              <a:spcBef>
                <a:spcPts val="28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endParaRPr sz="36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xfrm>
            <a:off x="2578098" y="1409699"/>
            <a:ext cx="7848604" cy="182880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54990">
              <a:defRPr sz="665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6650" dirty="0" smtClean="0">
                <a:solidFill>
                  <a:srgbClr val="45A7DE"/>
                </a:solidFill>
              </a:rPr>
              <a:t>Bewegungserkennung mit Kamera</a:t>
            </a:r>
            <a:endParaRPr sz="6650" dirty="0">
              <a:solidFill>
                <a:srgbClr val="45A7DE"/>
              </a:solidFill>
            </a:endParaRPr>
          </a:p>
        </p:txBody>
      </p:sp>
      <p:sp>
        <p:nvSpPr>
          <p:cNvPr id="59" name="Shape 59"/>
          <p:cNvSpPr>
            <a:spLocks noGrp="1"/>
          </p:cNvSpPr>
          <p:nvPr>
            <p:ph type="body" idx="1"/>
          </p:nvPr>
        </p:nvSpPr>
        <p:spPr>
          <a:xfrm>
            <a:off x="889685" y="3295648"/>
            <a:ext cx="11182865" cy="6021347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lvl="0">
              <a:buBlip>
                <a:blip r:embed="rId2"/>
              </a:buBlip>
            </a:pPr>
            <a:r>
              <a:rPr lang="de-DE" sz="3600" dirty="0" smtClean="0">
                <a:solidFill>
                  <a:schemeClr val="tx2">
                    <a:lumMod val="50000"/>
                  </a:schemeClr>
                </a:solidFill>
              </a:rPr>
              <a:t>Verfahren: Motion-</a:t>
            </a:r>
            <a:r>
              <a:rPr lang="de-DE" sz="3600" dirty="0" err="1" smtClean="0">
                <a:solidFill>
                  <a:schemeClr val="tx2">
                    <a:lumMod val="50000"/>
                  </a:schemeClr>
                </a:solidFill>
              </a:rPr>
              <a:t>Estimation</a:t>
            </a:r>
            <a:endParaRPr lang="de-DE" sz="36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de-DE" sz="3600" dirty="0" smtClean="0">
                <a:solidFill>
                  <a:schemeClr val="tx2">
                    <a:lumMod val="50000"/>
                  </a:schemeClr>
                </a:solidFill>
              </a:rPr>
              <a:t>wird vom Video-</a:t>
            </a:r>
            <a:r>
              <a:rPr lang="de-DE" sz="3600" dirty="0" err="1" smtClean="0">
                <a:solidFill>
                  <a:schemeClr val="tx2">
                    <a:lumMod val="50000"/>
                  </a:schemeClr>
                </a:solidFill>
              </a:rPr>
              <a:t>Kodierer</a:t>
            </a:r>
            <a:r>
              <a:rPr lang="de-DE" sz="36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DE" sz="3600" dirty="0" smtClean="0">
                <a:solidFill>
                  <a:schemeClr val="tx2">
                    <a:lumMod val="50000"/>
                  </a:schemeClr>
                </a:solidFill>
              </a:rPr>
              <a:t>des </a:t>
            </a:r>
            <a:r>
              <a:rPr lang="de-DE" sz="3600" dirty="0" err="1" smtClean="0">
                <a:solidFill>
                  <a:schemeClr val="tx2">
                    <a:lumMod val="50000"/>
                  </a:schemeClr>
                </a:solidFill>
              </a:rPr>
              <a:t>Raspberry</a:t>
            </a:r>
            <a:r>
              <a:rPr lang="de-DE" sz="3600" dirty="0" smtClean="0">
                <a:solidFill>
                  <a:schemeClr val="tx2">
                    <a:lumMod val="50000"/>
                  </a:schemeClr>
                </a:solidFill>
              </a:rPr>
              <a:t> übernommen</a:t>
            </a:r>
          </a:p>
          <a:p>
            <a:pPr lvl="0">
              <a:buBlip>
                <a:blip r:embed="rId2"/>
              </a:buBlip>
            </a:pPr>
            <a:r>
              <a:rPr lang="de-DE" sz="3600" dirty="0" smtClean="0">
                <a:solidFill>
                  <a:schemeClr val="tx2">
                    <a:lumMod val="50000"/>
                  </a:schemeClr>
                </a:solidFill>
              </a:rPr>
              <a:t>Algorithmus um Bewegungen zu erkennen: </a:t>
            </a:r>
          </a:p>
          <a:p>
            <a:pPr marL="0" lvl="0" indent="0">
              <a:buNone/>
            </a:pPr>
            <a:r>
              <a:rPr lang="de-DE" sz="3600" dirty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de-DE" sz="3600" dirty="0" smtClean="0">
                <a:solidFill>
                  <a:schemeClr val="tx2">
                    <a:lumMod val="50000"/>
                  </a:schemeClr>
                </a:solidFill>
              </a:rPr>
              <a:t>block-</a:t>
            </a:r>
            <a:r>
              <a:rPr lang="de-DE" sz="3600" dirty="0" err="1" smtClean="0">
                <a:solidFill>
                  <a:schemeClr val="tx2">
                    <a:lumMod val="50000"/>
                  </a:schemeClr>
                </a:solidFill>
              </a:rPr>
              <a:t>matching</a:t>
            </a:r>
            <a:r>
              <a:rPr lang="de-DE" sz="36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DE" sz="3600" dirty="0" err="1" smtClean="0">
                <a:solidFill>
                  <a:schemeClr val="tx2">
                    <a:lumMod val="50000"/>
                  </a:schemeClr>
                </a:solidFill>
              </a:rPr>
              <a:t>algorithm</a:t>
            </a:r>
            <a:endParaRPr lang="de-DE" sz="36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de-DE" sz="3600" dirty="0">
                <a:solidFill>
                  <a:schemeClr val="tx2">
                    <a:lumMod val="50000"/>
                  </a:schemeClr>
                </a:solidFill>
              </a:rPr>
              <a:t>e</a:t>
            </a:r>
            <a:r>
              <a:rPr lang="de-DE" sz="3600" dirty="0" smtClean="0">
                <a:solidFill>
                  <a:schemeClr val="tx2">
                    <a:lumMod val="50000"/>
                  </a:schemeClr>
                </a:solidFill>
              </a:rPr>
              <a:t>ffizient</a:t>
            </a:r>
          </a:p>
          <a:p>
            <a:pPr lvl="1"/>
            <a:r>
              <a:rPr lang="de-DE" sz="3600" dirty="0">
                <a:solidFill>
                  <a:schemeClr val="tx2">
                    <a:lumMod val="50000"/>
                  </a:schemeClr>
                </a:solidFill>
              </a:rPr>
              <a:t>l</a:t>
            </a:r>
            <a:r>
              <a:rPr lang="de-DE" sz="3600" dirty="0" smtClean="0">
                <a:solidFill>
                  <a:schemeClr val="tx2">
                    <a:lumMod val="50000"/>
                  </a:schemeClr>
                </a:solidFill>
              </a:rPr>
              <a:t>iefert gute Ergebnisse</a:t>
            </a:r>
          </a:p>
          <a:p>
            <a:pPr lvl="1"/>
            <a:r>
              <a:rPr lang="de-DE" sz="3600" dirty="0" smtClean="0">
                <a:solidFill>
                  <a:schemeClr val="tx2">
                    <a:lumMod val="50000"/>
                  </a:schemeClr>
                </a:solidFill>
              </a:rPr>
              <a:t>Wird oft verwendet</a:t>
            </a:r>
            <a:endParaRPr sz="36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10266009" y="3733203"/>
            <a:ext cx="360001" cy="360001"/>
          </a:xfrm>
          <a:prstGeom prst="rect">
            <a:avLst/>
          </a:prstGeom>
          <a:solidFill>
            <a:srgbClr val="B25B1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A22D5B"/>
                </a:solidFill>
              </a:defRPr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3648385" y="3733203"/>
            <a:ext cx="360001" cy="360001"/>
          </a:xfrm>
          <a:prstGeom prst="rect">
            <a:avLst/>
          </a:prstGeom>
          <a:solidFill>
            <a:srgbClr val="B25B1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A22D5B"/>
                </a:solidFill>
              </a:defRPr>
            </a:pPr>
            <a:endParaRPr/>
          </a:p>
        </p:txBody>
      </p:sp>
      <p:grpSp>
        <p:nvGrpSpPr>
          <p:cNvPr id="163" name="Group 163"/>
          <p:cNvGrpSpPr/>
          <p:nvPr/>
        </p:nvGrpSpPr>
        <p:grpSpPr>
          <a:xfrm>
            <a:off x="1848385" y="2293203"/>
            <a:ext cx="3600001" cy="3600001"/>
            <a:chOff x="0" y="0"/>
            <a:chExt cx="3600000" cy="3600000"/>
          </a:xfrm>
        </p:grpSpPr>
        <p:sp>
          <p:nvSpPr>
            <p:cNvPr id="63" name="Shape 63"/>
            <p:cNvSpPr/>
            <p:nvPr/>
          </p:nvSpPr>
          <p:spPr>
            <a:xfrm>
              <a:off x="-1" y="-1"/>
              <a:ext cx="3600002" cy="3600002"/>
            </a:xfrm>
            <a:prstGeom prst="rect">
              <a:avLst/>
            </a:prstGeom>
            <a:noFill/>
            <a:ln w="25400" cap="flat">
              <a:solidFill>
                <a:srgbClr val="85858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-1" y="-1"/>
              <a:ext cx="360001" cy="360001"/>
            </a:xfrm>
            <a:prstGeom prst="rect">
              <a:avLst/>
            </a:prstGeom>
            <a:noFill/>
            <a:ln w="25400" cap="flat">
              <a:solidFill>
                <a:srgbClr val="85858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-1" y="359999"/>
              <a:ext cx="360001" cy="360001"/>
            </a:xfrm>
            <a:prstGeom prst="rect">
              <a:avLst/>
            </a:prstGeom>
            <a:noFill/>
            <a:ln w="25400" cap="flat">
              <a:solidFill>
                <a:srgbClr val="85858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-1" y="720000"/>
              <a:ext cx="360001" cy="360001"/>
            </a:xfrm>
            <a:prstGeom prst="rect">
              <a:avLst/>
            </a:prstGeom>
            <a:noFill/>
            <a:ln w="25400" cap="flat">
              <a:solidFill>
                <a:srgbClr val="85858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-1" y="1080000"/>
              <a:ext cx="360001" cy="360001"/>
            </a:xfrm>
            <a:prstGeom prst="rect">
              <a:avLst/>
            </a:prstGeom>
            <a:noFill/>
            <a:ln w="25400" cap="flat">
              <a:solidFill>
                <a:srgbClr val="85858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-1" y="1440000"/>
              <a:ext cx="360001" cy="360001"/>
            </a:xfrm>
            <a:prstGeom prst="rect">
              <a:avLst/>
            </a:prstGeom>
            <a:noFill/>
            <a:ln w="25400" cap="flat">
              <a:solidFill>
                <a:srgbClr val="85858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-1" y="1800000"/>
              <a:ext cx="360001" cy="360001"/>
            </a:xfrm>
            <a:prstGeom prst="rect">
              <a:avLst/>
            </a:prstGeom>
            <a:noFill/>
            <a:ln w="25400" cap="flat">
              <a:solidFill>
                <a:srgbClr val="85858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-1" y="2160000"/>
              <a:ext cx="360001" cy="360001"/>
            </a:xfrm>
            <a:prstGeom prst="rect">
              <a:avLst/>
            </a:prstGeom>
            <a:noFill/>
            <a:ln w="25400" cap="flat">
              <a:solidFill>
                <a:srgbClr val="85858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-1" y="2520000"/>
              <a:ext cx="360001" cy="360001"/>
            </a:xfrm>
            <a:prstGeom prst="rect">
              <a:avLst/>
            </a:prstGeom>
            <a:noFill/>
            <a:ln w="25400" cap="flat">
              <a:solidFill>
                <a:srgbClr val="85858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-1" y="2880000"/>
              <a:ext cx="360001" cy="360001"/>
            </a:xfrm>
            <a:prstGeom prst="rect">
              <a:avLst/>
            </a:prstGeom>
            <a:noFill/>
            <a:ln w="25400" cap="flat">
              <a:solidFill>
                <a:srgbClr val="85858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-1" y="3240000"/>
              <a:ext cx="360001" cy="360001"/>
            </a:xfrm>
            <a:prstGeom prst="rect">
              <a:avLst/>
            </a:prstGeom>
            <a:noFill/>
            <a:ln w="25400" cap="flat">
              <a:solidFill>
                <a:srgbClr val="85858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359999" y="-1"/>
              <a:ext cx="360001" cy="360001"/>
            </a:xfrm>
            <a:prstGeom prst="rect">
              <a:avLst/>
            </a:prstGeom>
            <a:noFill/>
            <a:ln w="25400" cap="flat">
              <a:solidFill>
                <a:srgbClr val="85858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359999" y="359999"/>
              <a:ext cx="360001" cy="360001"/>
            </a:xfrm>
            <a:prstGeom prst="rect">
              <a:avLst/>
            </a:prstGeom>
            <a:noFill/>
            <a:ln w="25400" cap="flat">
              <a:solidFill>
                <a:srgbClr val="85858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359999" y="720000"/>
              <a:ext cx="360001" cy="360001"/>
            </a:xfrm>
            <a:prstGeom prst="rect">
              <a:avLst/>
            </a:prstGeom>
            <a:noFill/>
            <a:ln w="25400" cap="flat">
              <a:solidFill>
                <a:srgbClr val="85858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359999" y="1080000"/>
              <a:ext cx="360001" cy="360001"/>
            </a:xfrm>
            <a:prstGeom prst="rect">
              <a:avLst/>
            </a:prstGeom>
            <a:noFill/>
            <a:ln w="25400" cap="flat">
              <a:solidFill>
                <a:srgbClr val="85858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359999" y="1440000"/>
              <a:ext cx="360001" cy="360001"/>
            </a:xfrm>
            <a:prstGeom prst="rect">
              <a:avLst/>
            </a:prstGeom>
            <a:noFill/>
            <a:ln w="25400" cap="flat">
              <a:solidFill>
                <a:srgbClr val="85858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359999" y="1800000"/>
              <a:ext cx="360001" cy="360001"/>
            </a:xfrm>
            <a:prstGeom prst="rect">
              <a:avLst/>
            </a:prstGeom>
            <a:noFill/>
            <a:ln w="25400" cap="flat">
              <a:solidFill>
                <a:srgbClr val="85858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359999" y="2160000"/>
              <a:ext cx="360001" cy="360001"/>
            </a:xfrm>
            <a:prstGeom prst="rect">
              <a:avLst/>
            </a:prstGeom>
            <a:noFill/>
            <a:ln w="25400" cap="flat">
              <a:solidFill>
                <a:srgbClr val="85858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359999" y="2520000"/>
              <a:ext cx="360001" cy="360001"/>
            </a:xfrm>
            <a:prstGeom prst="rect">
              <a:avLst/>
            </a:prstGeom>
            <a:noFill/>
            <a:ln w="25400" cap="flat">
              <a:solidFill>
                <a:srgbClr val="85858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359999" y="2880000"/>
              <a:ext cx="360001" cy="360001"/>
            </a:xfrm>
            <a:prstGeom prst="rect">
              <a:avLst/>
            </a:prstGeom>
            <a:noFill/>
            <a:ln w="25400" cap="flat">
              <a:solidFill>
                <a:srgbClr val="85858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59999" y="3240000"/>
              <a:ext cx="360001" cy="360001"/>
            </a:xfrm>
            <a:prstGeom prst="rect">
              <a:avLst/>
            </a:prstGeom>
            <a:noFill/>
            <a:ln w="25400" cap="flat">
              <a:solidFill>
                <a:srgbClr val="85858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720000" y="-1"/>
              <a:ext cx="360001" cy="360001"/>
            </a:xfrm>
            <a:prstGeom prst="rect">
              <a:avLst/>
            </a:prstGeom>
            <a:noFill/>
            <a:ln w="25400" cap="flat">
              <a:solidFill>
                <a:srgbClr val="85858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720000" y="359999"/>
              <a:ext cx="360001" cy="360001"/>
            </a:xfrm>
            <a:prstGeom prst="rect">
              <a:avLst/>
            </a:prstGeom>
            <a:noFill/>
            <a:ln w="25400" cap="flat">
              <a:solidFill>
                <a:srgbClr val="85858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720000" y="720000"/>
              <a:ext cx="360001" cy="360001"/>
            </a:xfrm>
            <a:prstGeom prst="rect">
              <a:avLst/>
            </a:prstGeom>
            <a:noFill/>
            <a:ln w="25400" cap="flat">
              <a:solidFill>
                <a:srgbClr val="85858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0000" y="1080000"/>
              <a:ext cx="360001" cy="360001"/>
            </a:xfrm>
            <a:prstGeom prst="rect">
              <a:avLst/>
            </a:prstGeom>
            <a:noFill/>
            <a:ln w="25400" cap="flat">
              <a:solidFill>
                <a:srgbClr val="85858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720000" y="1440000"/>
              <a:ext cx="360001" cy="360001"/>
            </a:xfrm>
            <a:prstGeom prst="rect">
              <a:avLst/>
            </a:prstGeom>
            <a:noFill/>
            <a:ln w="25400" cap="flat">
              <a:solidFill>
                <a:srgbClr val="85858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720000" y="1800000"/>
              <a:ext cx="360001" cy="360001"/>
            </a:xfrm>
            <a:prstGeom prst="rect">
              <a:avLst/>
            </a:prstGeom>
            <a:noFill/>
            <a:ln w="25400" cap="flat">
              <a:solidFill>
                <a:srgbClr val="85858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720000" y="2160000"/>
              <a:ext cx="360001" cy="360001"/>
            </a:xfrm>
            <a:prstGeom prst="rect">
              <a:avLst/>
            </a:prstGeom>
            <a:noFill/>
            <a:ln w="25400" cap="flat">
              <a:solidFill>
                <a:srgbClr val="85858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0000" y="2520000"/>
              <a:ext cx="360001" cy="360001"/>
            </a:xfrm>
            <a:prstGeom prst="rect">
              <a:avLst/>
            </a:prstGeom>
            <a:noFill/>
            <a:ln w="25400" cap="flat">
              <a:solidFill>
                <a:srgbClr val="85858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720000" y="2880000"/>
              <a:ext cx="360001" cy="360001"/>
            </a:xfrm>
            <a:prstGeom prst="rect">
              <a:avLst/>
            </a:prstGeom>
            <a:noFill/>
            <a:ln w="25400" cap="flat">
              <a:solidFill>
                <a:srgbClr val="85858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720000" y="3240000"/>
              <a:ext cx="360001" cy="360001"/>
            </a:xfrm>
            <a:prstGeom prst="rect">
              <a:avLst/>
            </a:prstGeom>
            <a:noFill/>
            <a:ln w="25400" cap="flat">
              <a:solidFill>
                <a:srgbClr val="85858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1080000" y="-1"/>
              <a:ext cx="360001" cy="360001"/>
            </a:xfrm>
            <a:prstGeom prst="rect">
              <a:avLst/>
            </a:prstGeom>
            <a:noFill/>
            <a:ln w="25400" cap="flat">
              <a:solidFill>
                <a:srgbClr val="85858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1080000" y="359999"/>
              <a:ext cx="360001" cy="360001"/>
            </a:xfrm>
            <a:prstGeom prst="rect">
              <a:avLst/>
            </a:prstGeom>
            <a:noFill/>
            <a:ln w="25400" cap="flat">
              <a:solidFill>
                <a:srgbClr val="85858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1080000" y="720000"/>
              <a:ext cx="360001" cy="360001"/>
            </a:xfrm>
            <a:prstGeom prst="rect">
              <a:avLst/>
            </a:prstGeom>
            <a:noFill/>
            <a:ln w="25400" cap="flat">
              <a:solidFill>
                <a:srgbClr val="85858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1080000" y="1080000"/>
              <a:ext cx="360001" cy="360001"/>
            </a:xfrm>
            <a:prstGeom prst="rect">
              <a:avLst/>
            </a:prstGeom>
            <a:noFill/>
            <a:ln w="25400" cap="flat">
              <a:solidFill>
                <a:srgbClr val="85858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1080000" y="1440000"/>
              <a:ext cx="360001" cy="360001"/>
            </a:xfrm>
            <a:prstGeom prst="rect">
              <a:avLst/>
            </a:prstGeom>
            <a:noFill/>
            <a:ln w="25400" cap="flat">
              <a:solidFill>
                <a:srgbClr val="85858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1080000" y="1800000"/>
              <a:ext cx="360001" cy="360001"/>
            </a:xfrm>
            <a:prstGeom prst="rect">
              <a:avLst/>
            </a:prstGeom>
            <a:noFill/>
            <a:ln w="25400" cap="flat">
              <a:solidFill>
                <a:srgbClr val="85858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080000" y="2160000"/>
              <a:ext cx="360001" cy="360001"/>
            </a:xfrm>
            <a:prstGeom prst="rect">
              <a:avLst/>
            </a:prstGeom>
            <a:noFill/>
            <a:ln w="25400" cap="flat">
              <a:solidFill>
                <a:srgbClr val="85858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1080000" y="2520000"/>
              <a:ext cx="360001" cy="360001"/>
            </a:xfrm>
            <a:prstGeom prst="rect">
              <a:avLst/>
            </a:prstGeom>
            <a:noFill/>
            <a:ln w="25400" cap="flat">
              <a:solidFill>
                <a:srgbClr val="85858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1080000" y="2880000"/>
              <a:ext cx="360001" cy="360001"/>
            </a:xfrm>
            <a:prstGeom prst="rect">
              <a:avLst/>
            </a:prstGeom>
            <a:noFill/>
            <a:ln w="25400" cap="flat">
              <a:solidFill>
                <a:srgbClr val="85858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1080000" y="3240000"/>
              <a:ext cx="360001" cy="360001"/>
            </a:xfrm>
            <a:prstGeom prst="rect">
              <a:avLst/>
            </a:prstGeom>
            <a:noFill/>
            <a:ln w="25400" cap="flat">
              <a:solidFill>
                <a:srgbClr val="85858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440000" y="-1"/>
              <a:ext cx="360001" cy="360001"/>
            </a:xfrm>
            <a:prstGeom prst="rect">
              <a:avLst/>
            </a:prstGeom>
            <a:noFill/>
            <a:ln w="25400" cap="flat">
              <a:solidFill>
                <a:srgbClr val="85858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440000" y="359999"/>
              <a:ext cx="360001" cy="360001"/>
            </a:xfrm>
            <a:prstGeom prst="rect">
              <a:avLst/>
            </a:prstGeom>
            <a:noFill/>
            <a:ln w="25400" cap="flat">
              <a:solidFill>
                <a:srgbClr val="85858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1440000" y="720000"/>
              <a:ext cx="360001" cy="360001"/>
            </a:xfrm>
            <a:prstGeom prst="rect">
              <a:avLst/>
            </a:prstGeom>
            <a:noFill/>
            <a:ln w="25400" cap="flat">
              <a:solidFill>
                <a:srgbClr val="85858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1440000" y="1080000"/>
              <a:ext cx="360001" cy="360001"/>
            </a:xfrm>
            <a:prstGeom prst="rect">
              <a:avLst/>
            </a:prstGeom>
            <a:noFill/>
            <a:ln w="25400" cap="flat">
              <a:solidFill>
                <a:srgbClr val="85858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1440000" y="1440000"/>
              <a:ext cx="360001" cy="360001"/>
            </a:xfrm>
            <a:prstGeom prst="rect">
              <a:avLst/>
            </a:prstGeom>
            <a:noFill/>
            <a:ln w="25400" cap="flat">
              <a:solidFill>
                <a:srgbClr val="85858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1440000" y="1800000"/>
              <a:ext cx="360001" cy="360001"/>
            </a:xfrm>
            <a:prstGeom prst="rect">
              <a:avLst/>
            </a:prstGeom>
            <a:noFill/>
            <a:ln w="25400" cap="flat">
              <a:solidFill>
                <a:srgbClr val="85858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1440000" y="2160000"/>
              <a:ext cx="360001" cy="360001"/>
            </a:xfrm>
            <a:prstGeom prst="rect">
              <a:avLst/>
            </a:prstGeom>
            <a:noFill/>
            <a:ln w="25400" cap="flat">
              <a:solidFill>
                <a:srgbClr val="85858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1440000" y="2520000"/>
              <a:ext cx="360001" cy="360001"/>
            </a:xfrm>
            <a:prstGeom prst="rect">
              <a:avLst/>
            </a:prstGeom>
            <a:noFill/>
            <a:ln w="25400" cap="flat">
              <a:solidFill>
                <a:srgbClr val="85858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1440000" y="2880000"/>
              <a:ext cx="360001" cy="360001"/>
            </a:xfrm>
            <a:prstGeom prst="rect">
              <a:avLst/>
            </a:prstGeom>
            <a:noFill/>
            <a:ln w="25400" cap="flat">
              <a:solidFill>
                <a:srgbClr val="85858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1440000" y="3240000"/>
              <a:ext cx="360001" cy="360001"/>
            </a:xfrm>
            <a:prstGeom prst="rect">
              <a:avLst/>
            </a:prstGeom>
            <a:noFill/>
            <a:ln w="25400" cap="flat">
              <a:solidFill>
                <a:srgbClr val="85858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1800000" y="-1"/>
              <a:ext cx="360001" cy="360001"/>
            </a:xfrm>
            <a:prstGeom prst="rect">
              <a:avLst/>
            </a:prstGeom>
            <a:noFill/>
            <a:ln w="25400" cap="flat">
              <a:solidFill>
                <a:srgbClr val="85858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800000" y="359999"/>
              <a:ext cx="360001" cy="360001"/>
            </a:xfrm>
            <a:prstGeom prst="rect">
              <a:avLst/>
            </a:prstGeom>
            <a:noFill/>
            <a:ln w="25400" cap="flat">
              <a:solidFill>
                <a:srgbClr val="85858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800000" y="720000"/>
              <a:ext cx="360001" cy="360001"/>
            </a:xfrm>
            <a:prstGeom prst="rect">
              <a:avLst/>
            </a:prstGeom>
            <a:noFill/>
            <a:ln w="25400" cap="flat">
              <a:solidFill>
                <a:srgbClr val="85858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800000" y="1080000"/>
              <a:ext cx="360001" cy="360001"/>
            </a:xfrm>
            <a:prstGeom prst="rect">
              <a:avLst/>
            </a:prstGeom>
            <a:noFill/>
            <a:ln w="25400" cap="flat">
              <a:solidFill>
                <a:srgbClr val="85858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800000" y="1800000"/>
              <a:ext cx="360001" cy="360001"/>
            </a:xfrm>
            <a:prstGeom prst="rect">
              <a:avLst/>
            </a:prstGeom>
            <a:noFill/>
            <a:ln w="25400" cap="flat">
              <a:solidFill>
                <a:srgbClr val="85858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1800000" y="2160000"/>
              <a:ext cx="360001" cy="360001"/>
            </a:xfrm>
            <a:prstGeom prst="rect">
              <a:avLst/>
            </a:prstGeom>
            <a:noFill/>
            <a:ln w="25400" cap="flat">
              <a:solidFill>
                <a:srgbClr val="85858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1800000" y="2520000"/>
              <a:ext cx="360001" cy="360001"/>
            </a:xfrm>
            <a:prstGeom prst="rect">
              <a:avLst/>
            </a:prstGeom>
            <a:noFill/>
            <a:ln w="25400" cap="flat">
              <a:solidFill>
                <a:srgbClr val="85858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1800000" y="2880000"/>
              <a:ext cx="360001" cy="360001"/>
            </a:xfrm>
            <a:prstGeom prst="rect">
              <a:avLst/>
            </a:prstGeom>
            <a:noFill/>
            <a:ln w="25400" cap="flat">
              <a:solidFill>
                <a:srgbClr val="85858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1800000" y="3240000"/>
              <a:ext cx="360001" cy="360001"/>
            </a:xfrm>
            <a:prstGeom prst="rect">
              <a:avLst/>
            </a:prstGeom>
            <a:noFill/>
            <a:ln w="25400" cap="flat">
              <a:solidFill>
                <a:srgbClr val="85858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2160000" y="-1"/>
              <a:ext cx="360001" cy="360001"/>
            </a:xfrm>
            <a:prstGeom prst="rect">
              <a:avLst/>
            </a:prstGeom>
            <a:noFill/>
            <a:ln w="25400" cap="flat">
              <a:solidFill>
                <a:srgbClr val="85858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2160000" y="359999"/>
              <a:ext cx="360001" cy="360001"/>
            </a:xfrm>
            <a:prstGeom prst="rect">
              <a:avLst/>
            </a:prstGeom>
            <a:noFill/>
            <a:ln w="25400" cap="flat">
              <a:solidFill>
                <a:srgbClr val="85858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2160000" y="720000"/>
              <a:ext cx="360001" cy="360001"/>
            </a:xfrm>
            <a:prstGeom prst="rect">
              <a:avLst/>
            </a:prstGeom>
            <a:noFill/>
            <a:ln w="25400" cap="flat">
              <a:solidFill>
                <a:srgbClr val="85858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2160000" y="1080000"/>
              <a:ext cx="360001" cy="360001"/>
            </a:xfrm>
            <a:prstGeom prst="rect">
              <a:avLst/>
            </a:prstGeom>
            <a:noFill/>
            <a:ln w="25400" cap="flat">
              <a:solidFill>
                <a:srgbClr val="85858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2160000" y="1440000"/>
              <a:ext cx="360001" cy="360001"/>
            </a:xfrm>
            <a:prstGeom prst="rect">
              <a:avLst/>
            </a:prstGeom>
            <a:noFill/>
            <a:ln w="25400" cap="flat">
              <a:solidFill>
                <a:srgbClr val="85858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2160000" y="1800000"/>
              <a:ext cx="360001" cy="360001"/>
            </a:xfrm>
            <a:prstGeom prst="rect">
              <a:avLst/>
            </a:prstGeom>
            <a:noFill/>
            <a:ln w="25400" cap="flat">
              <a:solidFill>
                <a:srgbClr val="85858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2160000" y="2160000"/>
              <a:ext cx="360001" cy="360001"/>
            </a:xfrm>
            <a:prstGeom prst="rect">
              <a:avLst/>
            </a:prstGeom>
            <a:noFill/>
            <a:ln w="25400" cap="flat">
              <a:solidFill>
                <a:srgbClr val="85858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2160000" y="2520000"/>
              <a:ext cx="360001" cy="360001"/>
            </a:xfrm>
            <a:prstGeom prst="rect">
              <a:avLst/>
            </a:prstGeom>
            <a:noFill/>
            <a:ln w="25400" cap="flat">
              <a:solidFill>
                <a:srgbClr val="85858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2160000" y="2880000"/>
              <a:ext cx="360001" cy="360001"/>
            </a:xfrm>
            <a:prstGeom prst="rect">
              <a:avLst/>
            </a:prstGeom>
            <a:noFill/>
            <a:ln w="25400" cap="flat">
              <a:solidFill>
                <a:srgbClr val="85858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2160000" y="3240000"/>
              <a:ext cx="360001" cy="360001"/>
            </a:xfrm>
            <a:prstGeom prst="rect">
              <a:avLst/>
            </a:prstGeom>
            <a:noFill/>
            <a:ln w="25400" cap="flat">
              <a:solidFill>
                <a:srgbClr val="85858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2520000" y="-1"/>
              <a:ext cx="360001" cy="360001"/>
            </a:xfrm>
            <a:prstGeom prst="rect">
              <a:avLst/>
            </a:prstGeom>
            <a:noFill/>
            <a:ln w="25400" cap="flat">
              <a:solidFill>
                <a:srgbClr val="85858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2520000" y="359999"/>
              <a:ext cx="360001" cy="360001"/>
            </a:xfrm>
            <a:prstGeom prst="rect">
              <a:avLst/>
            </a:prstGeom>
            <a:noFill/>
            <a:ln w="25400" cap="flat">
              <a:solidFill>
                <a:srgbClr val="85858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2520000" y="720000"/>
              <a:ext cx="360001" cy="360001"/>
            </a:xfrm>
            <a:prstGeom prst="rect">
              <a:avLst/>
            </a:prstGeom>
            <a:noFill/>
            <a:ln w="25400" cap="flat">
              <a:solidFill>
                <a:srgbClr val="85858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2520000" y="1080000"/>
              <a:ext cx="360001" cy="360001"/>
            </a:xfrm>
            <a:prstGeom prst="rect">
              <a:avLst/>
            </a:prstGeom>
            <a:noFill/>
            <a:ln w="25400" cap="flat">
              <a:solidFill>
                <a:srgbClr val="85858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2520000" y="1440000"/>
              <a:ext cx="360001" cy="360001"/>
            </a:xfrm>
            <a:prstGeom prst="rect">
              <a:avLst/>
            </a:prstGeom>
            <a:noFill/>
            <a:ln w="25400" cap="flat">
              <a:solidFill>
                <a:srgbClr val="85858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2520000" y="1800000"/>
              <a:ext cx="360001" cy="360001"/>
            </a:xfrm>
            <a:prstGeom prst="rect">
              <a:avLst/>
            </a:prstGeom>
            <a:noFill/>
            <a:ln w="25400" cap="flat">
              <a:solidFill>
                <a:srgbClr val="85858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2520000" y="2160000"/>
              <a:ext cx="360001" cy="360001"/>
            </a:xfrm>
            <a:prstGeom prst="rect">
              <a:avLst/>
            </a:prstGeom>
            <a:noFill/>
            <a:ln w="25400" cap="flat">
              <a:solidFill>
                <a:srgbClr val="85858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2520000" y="2520000"/>
              <a:ext cx="360001" cy="360001"/>
            </a:xfrm>
            <a:prstGeom prst="rect">
              <a:avLst/>
            </a:prstGeom>
            <a:noFill/>
            <a:ln w="25400" cap="flat">
              <a:solidFill>
                <a:srgbClr val="85858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2520000" y="2880000"/>
              <a:ext cx="360001" cy="360001"/>
            </a:xfrm>
            <a:prstGeom prst="rect">
              <a:avLst/>
            </a:prstGeom>
            <a:noFill/>
            <a:ln w="25400" cap="flat">
              <a:solidFill>
                <a:srgbClr val="85858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2520000" y="3240000"/>
              <a:ext cx="360001" cy="360001"/>
            </a:xfrm>
            <a:prstGeom prst="rect">
              <a:avLst/>
            </a:prstGeom>
            <a:noFill/>
            <a:ln w="25400" cap="flat">
              <a:solidFill>
                <a:srgbClr val="85858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2880000" y="-1"/>
              <a:ext cx="360001" cy="360001"/>
            </a:xfrm>
            <a:prstGeom prst="rect">
              <a:avLst/>
            </a:prstGeom>
            <a:noFill/>
            <a:ln w="25400" cap="flat">
              <a:solidFill>
                <a:srgbClr val="85858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2880000" y="359999"/>
              <a:ext cx="360001" cy="360001"/>
            </a:xfrm>
            <a:prstGeom prst="rect">
              <a:avLst/>
            </a:prstGeom>
            <a:noFill/>
            <a:ln w="25400" cap="flat">
              <a:solidFill>
                <a:srgbClr val="85858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2880000" y="720000"/>
              <a:ext cx="360001" cy="360001"/>
            </a:xfrm>
            <a:prstGeom prst="rect">
              <a:avLst/>
            </a:prstGeom>
            <a:noFill/>
            <a:ln w="25400" cap="flat">
              <a:solidFill>
                <a:srgbClr val="85858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2880000" y="1080000"/>
              <a:ext cx="360001" cy="360001"/>
            </a:xfrm>
            <a:prstGeom prst="rect">
              <a:avLst/>
            </a:prstGeom>
            <a:noFill/>
            <a:ln w="25400" cap="flat">
              <a:solidFill>
                <a:srgbClr val="85858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2880000" y="1440000"/>
              <a:ext cx="360001" cy="360001"/>
            </a:xfrm>
            <a:prstGeom prst="rect">
              <a:avLst/>
            </a:prstGeom>
            <a:noFill/>
            <a:ln w="25400" cap="flat">
              <a:solidFill>
                <a:srgbClr val="85858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2880000" y="1800000"/>
              <a:ext cx="360001" cy="360001"/>
            </a:xfrm>
            <a:prstGeom prst="rect">
              <a:avLst/>
            </a:prstGeom>
            <a:noFill/>
            <a:ln w="25400" cap="flat">
              <a:solidFill>
                <a:srgbClr val="85858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2880000" y="2160000"/>
              <a:ext cx="360001" cy="360001"/>
            </a:xfrm>
            <a:prstGeom prst="rect">
              <a:avLst/>
            </a:prstGeom>
            <a:noFill/>
            <a:ln w="25400" cap="flat">
              <a:solidFill>
                <a:srgbClr val="85858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2880000" y="2520000"/>
              <a:ext cx="360001" cy="360001"/>
            </a:xfrm>
            <a:prstGeom prst="rect">
              <a:avLst/>
            </a:prstGeom>
            <a:noFill/>
            <a:ln w="25400" cap="flat">
              <a:solidFill>
                <a:srgbClr val="85858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2880000" y="2880000"/>
              <a:ext cx="360001" cy="360001"/>
            </a:xfrm>
            <a:prstGeom prst="rect">
              <a:avLst/>
            </a:prstGeom>
            <a:noFill/>
            <a:ln w="25400" cap="flat">
              <a:solidFill>
                <a:srgbClr val="85858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2880000" y="3240000"/>
              <a:ext cx="360001" cy="360001"/>
            </a:xfrm>
            <a:prstGeom prst="rect">
              <a:avLst/>
            </a:prstGeom>
            <a:noFill/>
            <a:ln w="25400" cap="flat">
              <a:solidFill>
                <a:srgbClr val="85858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3240000" y="-1"/>
              <a:ext cx="360001" cy="360001"/>
            </a:xfrm>
            <a:prstGeom prst="rect">
              <a:avLst/>
            </a:prstGeom>
            <a:noFill/>
            <a:ln w="25400" cap="flat">
              <a:solidFill>
                <a:srgbClr val="85858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3240000" y="359999"/>
              <a:ext cx="360001" cy="360001"/>
            </a:xfrm>
            <a:prstGeom prst="rect">
              <a:avLst/>
            </a:prstGeom>
            <a:noFill/>
            <a:ln w="25400" cap="flat">
              <a:solidFill>
                <a:srgbClr val="85858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3240000" y="720000"/>
              <a:ext cx="360001" cy="360001"/>
            </a:xfrm>
            <a:prstGeom prst="rect">
              <a:avLst/>
            </a:prstGeom>
            <a:noFill/>
            <a:ln w="25400" cap="flat">
              <a:solidFill>
                <a:srgbClr val="85858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3240000" y="1080000"/>
              <a:ext cx="360001" cy="360001"/>
            </a:xfrm>
            <a:prstGeom prst="rect">
              <a:avLst/>
            </a:prstGeom>
            <a:noFill/>
            <a:ln w="25400" cap="flat">
              <a:solidFill>
                <a:srgbClr val="85858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3240000" y="1440000"/>
              <a:ext cx="360001" cy="360001"/>
            </a:xfrm>
            <a:prstGeom prst="rect">
              <a:avLst/>
            </a:prstGeom>
            <a:noFill/>
            <a:ln w="25400" cap="flat">
              <a:solidFill>
                <a:srgbClr val="85858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3240000" y="1800000"/>
              <a:ext cx="360001" cy="360001"/>
            </a:xfrm>
            <a:prstGeom prst="rect">
              <a:avLst/>
            </a:prstGeom>
            <a:noFill/>
            <a:ln w="25400" cap="flat">
              <a:solidFill>
                <a:srgbClr val="85858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3240000" y="2160000"/>
              <a:ext cx="360001" cy="360001"/>
            </a:xfrm>
            <a:prstGeom prst="rect">
              <a:avLst/>
            </a:prstGeom>
            <a:noFill/>
            <a:ln w="25400" cap="flat">
              <a:solidFill>
                <a:srgbClr val="85858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3240000" y="2520000"/>
              <a:ext cx="360001" cy="360001"/>
            </a:xfrm>
            <a:prstGeom prst="rect">
              <a:avLst/>
            </a:prstGeom>
            <a:noFill/>
            <a:ln w="25400" cap="flat">
              <a:solidFill>
                <a:srgbClr val="85858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3240000" y="2880000"/>
              <a:ext cx="360001" cy="360001"/>
            </a:xfrm>
            <a:prstGeom prst="rect">
              <a:avLst/>
            </a:prstGeom>
            <a:noFill/>
            <a:ln w="25400" cap="flat">
              <a:solidFill>
                <a:srgbClr val="85858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3240000" y="3240000"/>
              <a:ext cx="360001" cy="360001"/>
            </a:xfrm>
            <a:prstGeom prst="rect">
              <a:avLst/>
            </a:prstGeom>
            <a:noFill/>
            <a:ln w="25400" cap="flat">
              <a:solidFill>
                <a:srgbClr val="85858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</p:grpSp>
      <p:grpSp>
        <p:nvGrpSpPr>
          <p:cNvPr id="291" name="Group 291"/>
          <p:cNvGrpSpPr/>
          <p:nvPr/>
        </p:nvGrpSpPr>
        <p:grpSpPr>
          <a:xfrm>
            <a:off x="8466010" y="2293203"/>
            <a:ext cx="3600001" cy="3600001"/>
            <a:chOff x="0" y="0"/>
            <a:chExt cx="3600000" cy="3600000"/>
          </a:xfrm>
        </p:grpSpPr>
        <p:grpSp>
          <p:nvGrpSpPr>
            <p:cNvPr id="265" name="Group 265"/>
            <p:cNvGrpSpPr/>
            <p:nvPr/>
          </p:nvGrpSpPr>
          <p:grpSpPr>
            <a:xfrm>
              <a:off x="-1" y="-1"/>
              <a:ext cx="3600002" cy="3600002"/>
              <a:chOff x="0" y="0"/>
              <a:chExt cx="3600000" cy="3600000"/>
            </a:xfrm>
          </p:grpSpPr>
          <p:sp>
            <p:nvSpPr>
              <p:cNvPr id="164" name="Shape 164"/>
              <p:cNvSpPr/>
              <p:nvPr/>
            </p:nvSpPr>
            <p:spPr>
              <a:xfrm>
                <a:off x="-1" y="-1"/>
                <a:ext cx="3600002" cy="3600002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>
                <a:off x="-1" y="-1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>
                <a:off x="-1" y="359999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>
                <a:off x="-1" y="72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-1" y="108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169" name="Shape 169"/>
              <p:cNvSpPr/>
              <p:nvPr/>
            </p:nvSpPr>
            <p:spPr>
              <a:xfrm>
                <a:off x="-1" y="144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170" name="Shape 170"/>
              <p:cNvSpPr/>
              <p:nvPr/>
            </p:nvSpPr>
            <p:spPr>
              <a:xfrm>
                <a:off x="-1" y="180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-1" y="216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>
                <a:off x="-1" y="252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>
                <a:off x="-1" y="288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174" name="Shape 174"/>
              <p:cNvSpPr/>
              <p:nvPr/>
            </p:nvSpPr>
            <p:spPr>
              <a:xfrm>
                <a:off x="-1" y="324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175" name="Shape 175"/>
              <p:cNvSpPr/>
              <p:nvPr/>
            </p:nvSpPr>
            <p:spPr>
              <a:xfrm>
                <a:off x="359999" y="-1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359999" y="359999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>
                <a:off x="359999" y="72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178" name="Shape 178"/>
              <p:cNvSpPr/>
              <p:nvPr/>
            </p:nvSpPr>
            <p:spPr>
              <a:xfrm>
                <a:off x="359999" y="108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359999" y="144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>
                <a:off x="359999" y="180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>
                <a:off x="359999" y="216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>
                <a:off x="359999" y="252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>
                <a:off x="359999" y="288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184" name="Shape 184"/>
              <p:cNvSpPr/>
              <p:nvPr/>
            </p:nvSpPr>
            <p:spPr>
              <a:xfrm>
                <a:off x="359999" y="324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185" name="Shape 185"/>
              <p:cNvSpPr/>
              <p:nvPr/>
            </p:nvSpPr>
            <p:spPr>
              <a:xfrm>
                <a:off x="720000" y="-1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>
                <a:off x="720000" y="359999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>
                <a:off x="720000" y="72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>
                <a:off x="720000" y="108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189" name="Shape 189"/>
              <p:cNvSpPr/>
              <p:nvPr/>
            </p:nvSpPr>
            <p:spPr>
              <a:xfrm>
                <a:off x="720000" y="144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190" name="Shape 190"/>
              <p:cNvSpPr/>
              <p:nvPr/>
            </p:nvSpPr>
            <p:spPr>
              <a:xfrm>
                <a:off x="720000" y="180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>
                <a:off x="720000" y="216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>
                <a:off x="720000" y="252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>
                <a:off x="720000" y="288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194" name="Shape 194"/>
              <p:cNvSpPr/>
              <p:nvPr/>
            </p:nvSpPr>
            <p:spPr>
              <a:xfrm>
                <a:off x="720000" y="324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195" name="Shape 195"/>
              <p:cNvSpPr/>
              <p:nvPr/>
            </p:nvSpPr>
            <p:spPr>
              <a:xfrm>
                <a:off x="1080000" y="-1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>
                <a:off x="1080000" y="359999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>
                <a:off x="1080000" y="72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198" name="Shape 198"/>
              <p:cNvSpPr/>
              <p:nvPr/>
            </p:nvSpPr>
            <p:spPr>
              <a:xfrm>
                <a:off x="1080000" y="108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199" name="Shape 199"/>
              <p:cNvSpPr/>
              <p:nvPr/>
            </p:nvSpPr>
            <p:spPr>
              <a:xfrm>
                <a:off x="1080000" y="144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>
                <a:off x="1080000" y="180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>
                <a:off x="1080000" y="216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>
                <a:off x="1080000" y="252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203" name="Shape 203"/>
              <p:cNvSpPr/>
              <p:nvPr/>
            </p:nvSpPr>
            <p:spPr>
              <a:xfrm>
                <a:off x="1080000" y="288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204" name="Shape 204"/>
              <p:cNvSpPr/>
              <p:nvPr/>
            </p:nvSpPr>
            <p:spPr>
              <a:xfrm>
                <a:off x="1080000" y="324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>
                <a:off x="1440000" y="-1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>
                <a:off x="1440000" y="359999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>
                <a:off x="1440000" y="72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208" name="Shape 208"/>
              <p:cNvSpPr/>
              <p:nvPr/>
            </p:nvSpPr>
            <p:spPr>
              <a:xfrm>
                <a:off x="1440000" y="108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209" name="Shape 209"/>
              <p:cNvSpPr/>
              <p:nvPr/>
            </p:nvSpPr>
            <p:spPr>
              <a:xfrm>
                <a:off x="1440000" y="144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>
                <a:off x="1440000" y="180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>
                <a:off x="1440000" y="216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>
                <a:off x="1440000" y="252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>
                <a:off x="1440000" y="288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214" name="Shape 214"/>
              <p:cNvSpPr/>
              <p:nvPr/>
            </p:nvSpPr>
            <p:spPr>
              <a:xfrm>
                <a:off x="1440000" y="324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215" name="Shape 215"/>
              <p:cNvSpPr/>
              <p:nvPr/>
            </p:nvSpPr>
            <p:spPr>
              <a:xfrm>
                <a:off x="1800000" y="-1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>
                <a:off x="1800000" y="359999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>
                <a:off x="1800000" y="72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>
                <a:off x="1800000" y="108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219" name="Shape 219"/>
              <p:cNvSpPr/>
              <p:nvPr/>
            </p:nvSpPr>
            <p:spPr>
              <a:xfrm>
                <a:off x="1800000" y="144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220" name="Shape 220"/>
              <p:cNvSpPr/>
              <p:nvPr/>
            </p:nvSpPr>
            <p:spPr>
              <a:xfrm>
                <a:off x="1800000" y="180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>
                <a:off x="1800000" y="216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>
                <a:off x="1800000" y="252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223" name="Shape 223"/>
              <p:cNvSpPr/>
              <p:nvPr/>
            </p:nvSpPr>
            <p:spPr>
              <a:xfrm>
                <a:off x="1800000" y="288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224" name="Shape 224"/>
              <p:cNvSpPr/>
              <p:nvPr/>
            </p:nvSpPr>
            <p:spPr>
              <a:xfrm>
                <a:off x="1800000" y="324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>
                <a:off x="2160000" y="-1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>
                <a:off x="2160000" y="359999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>
                <a:off x="2160000" y="72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228" name="Shape 228"/>
              <p:cNvSpPr/>
              <p:nvPr/>
            </p:nvSpPr>
            <p:spPr>
              <a:xfrm>
                <a:off x="2160000" y="108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229" name="Shape 229"/>
              <p:cNvSpPr/>
              <p:nvPr/>
            </p:nvSpPr>
            <p:spPr>
              <a:xfrm>
                <a:off x="2160000" y="144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>
                <a:off x="2160000" y="180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>
                <a:off x="2160000" y="216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>
                <a:off x="2160000" y="252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>
                <a:off x="2160000" y="288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234" name="Shape 234"/>
              <p:cNvSpPr/>
              <p:nvPr/>
            </p:nvSpPr>
            <p:spPr>
              <a:xfrm>
                <a:off x="2160000" y="324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235" name="Shape 235"/>
              <p:cNvSpPr/>
              <p:nvPr/>
            </p:nvSpPr>
            <p:spPr>
              <a:xfrm>
                <a:off x="2520000" y="-1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>
                <a:off x="2520000" y="359999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>
                <a:off x="2520000" y="72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>
                <a:off x="2520000" y="108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239" name="Shape 239"/>
              <p:cNvSpPr/>
              <p:nvPr/>
            </p:nvSpPr>
            <p:spPr>
              <a:xfrm>
                <a:off x="2520000" y="144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240" name="Shape 240"/>
              <p:cNvSpPr/>
              <p:nvPr/>
            </p:nvSpPr>
            <p:spPr>
              <a:xfrm>
                <a:off x="2520000" y="180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>
                <a:off x="2520000" y="216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>
                <a:off x="2520000" y="252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243" name="Shape 243"/>
              <p:cNvSpPr/>
              <p:nvPr/>
            </p:nvSpPr>
            <p:spPr>
              <a:xfrm>
                <a:off x="2520000" y="288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244" name="Shape 244"/>
              <p:cNvSpPr/>
              <p:nvPr/>
            </p:nvSpPr>
            <p:spPr>
              <a:xfrm>
                <a:off x="2520000" y="324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>
                <a:off x="2880000" y="-1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>
                <a:off x="2880000" y="359999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>
                <a:off x="2880000" y="72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>
                <a:off x="2880000" y="108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249" name="Shape 249"/>
              <p:cNvSpPr/>
              <p:nvPr/>
            </p:nvSpPr>
            <p:spPr>
              <a:xfrm>
                <a:off x="2880000" y="144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250" name="Shape 250"/>
              <p:cNvSpPr/>
              <p:nvPr/>
            </p:nvSpPr>
            <p:spPr>
              <a:xfrm>
                <a:off x="2880000" y="180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>
                <a:off x="2880000" y="216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>
                <a:off x="2880000" y="252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>
                <a:off x="2880000" y="288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254" name="Shape 254"/>
              <p:cNvSpPr/>
              <p:nvPr/>
            </p:nvSpPr>
            <p:spPr>
              <a:xfrm>
                <a:off x="2880000" y="324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255" name="Shape 255"/>
              <p:cNvSpPr/>
              <p:nvPr/>
            </p:nvSpPr>
            <p:spPr>
              <a:xfrm>
                <a:off x="3240000" y="-1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>
                <a:off x="3240000" y="359999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>
                <a:off x="3240000" y="72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>
                <a:off x="3240000" y="108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259" name="Shape 259"/>
              <p:cNvSpPr/>
              <p:nvPr/>
            </p:nvSpPr>
            <p:spPr>
              <a:xfrm>
                <a:off x="3240000" y="144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260" name="Shape 260"/>
              <p:cNvSpPr/>
              <p:nvPr/>
            </p:nvSpPr>
            <p:spPr>
              <a:xfrm>
                <a:off x="3240000" y="180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>
                <a:off x="3240000" y="216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>
                <a:off x="3240000" y="252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263" name="Shape 263"/>
              <p:cNvSpPr/>
              <p:nvPr/>
            </p:nvSpPr>
            <p:spPr>
              <a:xfrm>
                <a:off x="3240000" y="288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264" name="Shape 264"/>
              <p:cNvSpPr/>
              <p:nvPr/>
            </p:nvSpPr>
            <p:spPr>
              <a:xfrm>
                <a:off x="3240000" y="324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</p:grpSp>
        <p:sp>
          <p:nvSpPr>
            <p:cNvPr id="266" name="Shape 266"/>
            <p:cNvSpPr/>
            <p:nvPr/>
          </p:nvSpPr>
          <p:spPr>
            <a:xfrm>
              <a:off x="-1" y="-1"/>
              <a:ext cx="720001" cy="720001"/>
            </a:xfrm>
            <a:prstGeom prst="rect">
              <a:avLst/>
            </a:prstGeom>
            <a:noFill/>
            <a:ln w="25400" cap="flat">
              <a:solidFill>
                <a:srgbClr val="4D802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-1" y="720000"/>
              <a:ext cx="720001" cy="720001"/>
            </a:xfrm>
            <a:prstGeom prst="rect">
              <a:avLst/>
            </a:prstGeom>
            <a:noFill/>
            <a:ln w="25400" cap="flat">
              <a:solidFill>
                <a:srgbClr val="4D802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-1" y="1440000"/>
              <a:ext cx="720001" cy="720001"/>
            </a:xfrm>
            <a:prstGeom prst="rect">
              <a:avLst/>
            </a:prstGeom>
            <a:noFill/>
            <a:ln w="25400" cap="flat">
              <a:solidFill>
                <a:srgbClr val="4D802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-1" y="2160000"/>
              <a:ext cx="720001" cy="720001"/>
            </a:xfrm>
            <a:prstGeom prst="rect">
              <a:avLst/>
            </a:prstGeom>
            <a:noFill/>
            <a:ln w="25400" cap="flat">
              <a:solidFill>
                <a:srgbClr val="4D802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-1" y="2880000"/>
              <a:ext cx="720001" cy="720001"/>
            </a:xfrm>
            <a:prstGeom prst="rect">
              <a:avLst/>
            </a:prstGeom>
            <a:noFill/>
            <a:ln w="25400" cap="flat">
              <a:solidFill>
                <a:srgbClr val="4D802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720000" y="-1"/>
              <a:ext cx="720001" cy="720001"/>
            </a:xfrm>
            <a:prstGeom prst="rect">
              <a:avLst/>
            </a:prstGeom>
            <a:noFill/>
            <a:ln w="25400" cap="flat">
              <a:solidFill>
                <a:srgbClr val="4D802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720000" y="720000"/>
              <a:ext cx="720001" cy="720001"/>
            </a:xfrm>
            <a:prstGeom prst="rect">
              <a:avLst/>
            </a:prstGeom>
            <a:noFill/>
            <a:ln w="25400" cap="flat">
              <a:solidFill>
                <a:srgbClr val="4D802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720000" y="1440000"/>
              <a:ext cx="720001" cy="720001"/>
            </a:xfrm>
            <a:prstGeom prst="rect">
              <a:avLst/>
            </a:prstGeom>
            <a:noFill/>
            <a:ln w="25400" cap="flat">
              <a:solidFill>
                <a:srgbClr val="4D802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720000" y="2160000"/>
              <a:ext cx="720001" cy="720001"/>
            </a:xfrm>
            <a:prstGeom prst="rect">
              <a:avLst/>
            </a:prstGeom>
            <a:noFill/>
            <a:ln w="25400" cap="flat">
              <a:solidFill>
                <a:srgbClr val="4D802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720000" y="2880000"/>
              <a:ext cx="720001" cy="720001"/>
            </a:xfrm>
            <a:prstGeom prst="rect">
              <a:avLst/>
            </a:prstGeom>
            <a:noFill/>
            <a:ln w="25400" cap="flat">
              <a:solidFill>
                <a:srgbClr val="4D802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1440000" y="-1"/>
              <a:ext cx="720001" cy="720001"/>
            </a:xfrm>
            <a:prstGeom prst="rect">
              <a:avLst/>
            </a:prstGeom>
            <a:noFill/>
            <a:ln w="25400" cap="flat">
              <a:solidFill>
                <a:srgbClr val="4D802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1440000" y="720000"/>
              <a:ext cx="720001" cy="720001"/>
            </a:xfrm>
            <a:prstGeom prst="rect">
              <a:avLst/>
            </a:prstGeom>
            <a:noFill/>
            <a:ln w="25400" cap="flat">
              <a:solidFill>
                <a:srgbClr val="4D802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1440000" y="1440000"/>
              <a:ext cx="720001" cy="720001"/>
            </a:xfrm>
            <a:prstGeom prst="rect">
              <a:avLst/>
            </a:prstGeom>
            <a:noFill/>
            <a:ln w="25400" cap="flat">
              <a:solidFill>
                <a:srgbClr val="4D802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1440000" y="2160000"/>
              <a:ext cx="720001" cy="720001"/>
            </a:xfrm>
            <a:prstGeom prst="rect">
              <a:avLst/>
            </a:prstGeom>
            <a:noFill/>
            <a:ln w="25400" cap="flat">
              <a:solidFill>
                <a:srgbClr val="4D802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1440000" y="2880000"/>
              <a:ext cx="720001" cy="720001"/>
            </a:xfrm>
            <a:prstGeom prst="rect">
              <a:avLst/>
            </a:prstGeom>
            <a:noFill/>
            <a:ln w="25400" cap="flat">
              <a:solidFill>
                <a:srgbClr val="4D802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2160000" y="-1"/>
              <a:ext cx="720001" cy="720001"/>
            </a:xfrm>
            <a:prstGeom prst="rect">
              <a:avLst/>
            </a:prstGeom>
            <a:noFill/>
            <a:ln w="25400" cap="flat">
              <a:solidFill>
                <a:srgbClr val="4D802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2160000" y="720000"/>
              <a:ext cx="720001" cy="720001"/>
            </a:xfrm>
            <a:prstGeom prst="rect">
              <a:avLst/>
            </a:prstGeom>
            <a:noFill/>
            <a:ln w="25400" cap="flat">
              <a:solidFill>
                <a:srgbClr val="4D802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2160000" y="1440000"/>
              <a:ext cx="720001" cy="720001"/>
            </a:xfrm>
            <a:prstGeom prst="rect">
              <a:avLst/>
            </a:prstGeom>
            <a:noFill/>
            <a:ln w="25400" cap="flat">
              <a:solidFill>
                <a:srgbClr val="4D802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2160000" y="2160000"/>
              <a:ext cx="720001" cy="720001"/>
            </a:xfrm>
            <a:prstGeom prst="rect">
              <a:avLst/>
            </a:prstGeom>
            <a:noFill/>
            <a:ln w="25400" cap="flat">
              <a:solidFill>
                <a:srgbClr val="4D802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2160000" y="2880000"/>
              <a:ext cx="720001" cy="720001"/>
            </a:xfrm>
            <a:prstGeom prst="rect">
              <a:avLst/>
            </a:prstGeom>
            <a:noFill/>
            <a:ln w="25400" cap="flat">
              <a:solidFill>
                <a:srgbClr val="4D802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2880000" y="-1"/>
              <a:ext cx="720001" cy="720001"/>
            </a:xfrm>
            <a:prstGeom prst="rect">
              <a:avLst/>
            </a:prstGeom>
            <a:noFill/>
            <a:ln w="25400" cap="flat">
              <a:solidFill>
                <a:srgbClr val="4D802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2880000" y="720000"/>
              <a:ext cx="720001" cy="720001"/>
            </a:xfrm>
            <a:prstGeom prst="rect">
              <a:avLst/>
            </a:prstGeom>
            <a:noFill/>
            <a:ln w="25400" cap="flat">
              <a:solidFill>
                <a:srgbClr val="4D802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2880000" y="1440000"/>
              <a:ext cx="720001" cy="720001"/>
            </a:xfrm>
            <a:prstGeom prst="rect">
              <a:avLst/>
            </a:prstGeom>
            <a:noFill/>
            <a:ln w="25400" cap="flat">
              <a:solidFill>
                <a:srgbClr val="4D802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2880000" y="2160000"/>
              <a:ext cx="720001" cy="720001"/>
            </a:xfrm>
            <a:prstGeom prst="rect">
              <a:avLst/>
            </a:prstGeom>
            <a:noFill/>
            <a:ln w="25400" cap="flat">
              <a:solidFill>
                <a:srgbClr val="4D802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2880000" y="2880000"/>
              <a:ext cx="720001" cy="720001"/>
            </a:xfrm>
            <a:prstGeom prst="rect">
              <a:avLst/>
            </a:prstGeom>
            <a:noFill/>
            <a:ln w="25400" cap="flat">
              <a:solidFill>
                <a:srgbClr val="4D802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</p:grpSp>
      <p:sp>
        <p:nvSpPr>
          <p:cNvPr id="292" name="TextBox 291"/>
          <p:cNvSpPr txBox="1"/>
          <p:nvPr/>
        </p:nvSpPr>
        <p:spPr>
          <a:xfrm>
            <a:off x="4240854" y="1126925"/>
            <a:ext cx="5467843" cy="44627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dirty="0">
                <a:solidFill>
                  <a:schemeClr val="tx2">
                    <a:lumMod val="50000"/>
                  </a:schemeClr>
                </a:solidFill>
              </a:rPr>
              <a:t>t</a:t>
            </a:r>
            <a:r>
              <a:rPr lang="de-DE" sz="2400" dirty="0" smtClean="0">
                <a:solidFill>
                  <a:schemeClr val="tx2">
                    <a:lumMod val="50000"/>
                  </a:schemeClr>
                </a:solidFill>
              </a:rPr>
              <a:t>eilt das Bild in </a:t>
            </a:r>
            <a:r>
              <a:rPr lang="de-DE" sz="2400" dirty="0">
                <a:solidFill>
                  <a:schemeClr val="tx2">
                    <a:lumMod val="50000"/>
                  </a:schemeClr>
                </a:solidFill>
              </a:rPr>
              <a:t>2</a:t>
            </a:r>
            <a:r>
              <a:rPr lang="de-DE" sz="2400" dirty="0" smtClean="0">
                <a:solidFill>
                  <a:schemeClr val="tx2">
                    <a:lumMod val="50000"/>
                  </a:schemeClr>
                </a:solidFill>
              </a:rPr>
              <a:t> x 2 Pixel große Blöcke</a:t>
            </a:r>
            <a:endParaRPr kumimoji="0" lang="de-DE" sz="2400" b="0" i="0" u="none" strike="noStrike" cap="none" spc="0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sym typeface="Marker Felt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5844756" y="1573201"/>
            <a:ext cx="2702663" cy="44627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dirty="0" smtClean="0">
                <a:solidFill>
                  <a:schemeClr val="tx2">
                    <a:lumMod val="50000"/>
                  </a:schemeClr>
                </a:solidFill>
              </a:rPr>
              <a:t>sog. “Makroblöcke“</a:t>
            </a:r>
            <a:endParaRPr kumimoji="0" lang="de-DE" sz="2400" b="0" i="0" u="none" strike="noStrike" cap="none" spc="0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sym typeface="Marker Felt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5795667" y="2473202"/>
            <a:ext cx="2323060" cy="900001"/>
          </a:xfrm>
          <a:prstGeom prst="rightArrow">
            <a:avLst/>
          </a:prstGeom>
          <a:solidFill>
            <a:schemeClr val="bg1">
              <a:lumMod val="60000"/>
              <a:lumOff val="40000"/>
            </a:schemeClr>
          </a:solidFill>
          <a:ln w="25400" cap="flat">
            <a:solidFill>
              <a:schemeClr val="tx2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800" b="0" i="0" u="none" strike="noStrike" cap="none" spc="0" normalizeH="0" baseline="0">
              <a:ln>
                <a:noFill/>
              </a:ln>
              <a:solidFill>
                <a:srgbClr val="004385"/>
              </a:solidFill>
              <a:effectLst/>
              <a:uFillTx/>
              <a:latin typeface="Marker Felt"/>
              <a:ea typeface="Marker Felt"/>
              <a:cs typeface="Marker Felt"/>
              <a:sym typeface="Marker Felt"/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859167" y="6793206"/>
            <a:ext cx="11360482" cy="44627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dirty="0" smtClean="0">
                <a:solidFill>
                  <a:schemeClr val="tx2">
                    <a:lumMod val="50000"/>
                  </a:schemeClr>
                </a:solidFill>
              </a:rPr>
              <a:t>Anmerkung: </a:t>
            </a:r>
            <a:r>
              <a:rPr lang="de-DE" sz="2400" dirty="0" err="1" smtClean="0">
                <a:solidFill>
                  <a:schemeClr val="tx2">
                    <a:lumMod val="50000"/>
                  </a:schemeClr>
                </a:solidFill>
              </a:rPr>
              <a:t>Raspberry</a:t>
            </a:r>
            <a:r>
              <a:rPr lang="de-DE" sz="2400" dirty="0" smtClean="0">
                <a:solidFill>
                  <a:schemeClr val="tx2">
                    <a:lumMod val="50000"/>
                  </a:schemeClr>
                </a:solidFill>
              </a:rPr>
              <a:t> Video-</a:t>
            </a:r>
            <a:r>
              <a:rPr lang="de-DE" sz="2400" dirty="0" err="1" smtClean="0">
                <a:solidFill>
                  <a:schemeClr val="tx2">
                    <a:lumMod val="50000"/>
                  </a:schemeClr>
                </a:solidFill>
              </a:rPr>
              <a:t>Kodierer</a:t>
            </a:r>
            <a:r>
              <a:rPr lang="de-DE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DE" sz="2400" dirty="0" smtClean="0">
                <a:solidFill>
                  <a:schemeClr val="tx2">
                    <a:lumMod val="50000"/>
                  </a:schemeClr>
                </a:solidFill>
              </a:rPr>
              <a:t>verwendet 16 x 16 Pixel große Makroblöcke</a:t>
            </a:r>
            <a:endParaRPr kumimoji="0" lang="de-DE" sz="2400" b="0" i="0" u="none" strike="noStrike" cap="none" spc="0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sym typeface="Marker Fe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7209346" y="3013203"/>
            <a:ext cx="360001" cy="360001"/>
          </a:xfrm>
          <a:prstGeom prst="rect">
            <a:avLst/>
          </a:prstGeom>
          <a:solidFill>
            <a:srgbClr val="B25B1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A22D5B"/>
                </a:solidFill>
              </a:defRPr>
            </a:pPr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2255548" y="3733203"/>
            <a:ext cx="360001" cy="360001"/>
          </a:xfrm>
          <a:prstGeom prst="rect">
            <a:avLst/>
          </a:prstGeom>
          <a:solidFill>
            <a:srgbClr val="B25B1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A22D5B"/>
                </a:solidFill>
              </a:defRPr>
            </a:pPr>
            <a:endParaRPr/>
          </a:p>
        </p:txBody>
      </p:sp>
      <p:grpSp>
        <p:nvGrpSpPr>
          <p:cNvPr id="422" name="Group 422"/>
          <p:cNvGrpSpPr/>
          <p:nvPr/>
        </p:nvGrpSpPr>
        <p:grpSpPr>
          <a:xfrm>
            <a:off x="4689347" y="2293203"/>
            <a:ext cx="3600001" cy="3600001"/>
            <a:chOff x="0" y="0"/>
            <a:chExt cx="3600000" cy="3600000"/>
          </a:xfrm>
        </p:grpSpPr>
        <p:grpSp>
          <p:nvGrpSpPr>
            <p:cNvPr id="396" name="Group 396"/>
            <p:cNvGrpSpPr/>
            <p:nvPr/>
          </p:nvGrpSpPr>
          <p:grpSpPr>
            <a:xfrm>
              <a:off x="-1" y="-1"/>
              <a:ext cx="3600002" cy="3600002"/>
              <a:chOff x="0" y="0"/>
              <a:chExt cx="3600000" cy="3600000"/>
            </a:xfrm>
          </p:grpSpPr>
          <p:sp>
            <p:nvSpPr>
              <p:cNvPr id="295" name="Shape 295"/>
              <p:cNvSpPr/>
              <p:nvPr/>
            </p:nvSpPr>
            <p:spPr>
              <a:xfrm>
                <a:off x="-1" y="-1"/>
                <a:ext cx="3600002" cy="3600002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296" name="Shape 296"/>
              <p:cNvSpPr/>
              <p:nvPr/>
            </p:nvSpPr>
            <p:spPr>
              <a:xfrm>
                <a:off x="-1" y="-1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297" name="Shape 297"/>
              <p:cNvSpPr/>
              <p:nvPr/>
            </p:nvSpPr>
            <p:spPr>
              <a:xfrm>
                <a:off x="-1" y="359999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298" name="Shape 298"/>
              <p:cNvSpPr/>
              <p:nvPr/>
            </p:nvSpPr>
            <p:spPr>
              <a:xfrm>
                <a:off x="-1" y="72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299" name="Shape 299"/>
              <p:cNvSpPr/>
              <p:nvPr/>
            </p:nvSpPr>
            <p:spPr>
              <a:xfrm>
                <a:off x="-1" y="108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300" name="Shape 300"/>
              <p:cNvSpPr/>
              <p:nvPr/>
            </p:nvSpPr>
            <p:spPr>
              <a:xfrm>
                <a:off x="-1" y="144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301" name="Shape 301"/>
              <p:cNvSpPr/>
              <p:nvPr/>
            </p:nvSpPr>
            <p:spPr>
              <a:xfrm>
                <a:off x="-1" y="180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302" name="Shape 302"/>
              <p:cNvSpPr/>
              <p:nvPr/>
            </p:nvSpPr>
            <p:spPr>
              <a:xfrm>
                <a:off x="-1" y="216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303" name="Shape 303"/>
              <p:cNvSpPr/>
              <p:nvPr/>
            </p:nvSpPr>
            <p:spPr>
              <a:xfrm>
                <a:off x="-1" y="252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304" name="Shape 304"/>
              <p:cNvSpPr/>
              <p:nvPr/>
            </p:nvSpPr>
            <p:spPr>
              <a:xfrm>
                <a:off x="-1" y="288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305" name="Shape 305"/>
              <p:cNvSpPr/>
              <p:nvPr/>
            </p:nvSpPr>
            <p:spPr>
              <a:xfrm>
                <a:off x="-1" y="324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306" name="Shape 306"/>
              <p:cNvSpPr/>
              <p:nvPr/>
            </p:nvSpPr>
            <p:spPr>
              <a:xfrm>
                <a:off x="359999" y="-1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307" name="Shape 307"/>
              <p:cNvSpPr/>
              <p:nvPr/>
            </p:nvSpPr>
            <p:spPr>
              <a:xfrm>
                <a:off x="359999" y="359999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308" name="Shape 308"/>
              <p:cNvSpPr/>
              <p:nvPr/>
            </p:nvSpPr>
            <p:spPr>
              <a:xfrm>
                <a:off x="359999" y="72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309" name="Shape 309"/>
              <p:cNvSpPr/>
              <p:nvPr/>
            </p:nvSpPr>
            <p:spPr>
              <a:xfrm>
                <a:off x="359999" y="108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310" name="Shape 310"/>
              <p:cNvSpPr/>
              <p:nvPr/>
            </p:nvSpPr>
            <p:spPr>
              <a:xfrm>
                <a:off x="359999" y="144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311" name="Shape 311"/>
              <p:cNvSpPr/>
              <p:nvPr/>
            </p:nvSpPr>
            <p:spPr>
              <a:xfrm>
                <a:off x="359999" y="180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312" name="Shape 312"/>
              <p:cNvSpPr/>
              <p:nvPr/>
            </p:nvSpPr>
            <p:spPr>
              <a:xfrm>
                <a:off x="359999" y="216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313" name="Shape 313"/>
              <p:cNvSpPr/>
              <p:nvPr/>
            </p:nvSpPr>
            <p:spPr>
              <a:xfrm>
                <a:off x="359999" y="252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314" name="Shape 314"/>
              <p:cNvSpPr/>
              <p:nvPr/>
            </p:nvSpPr>
            <p:spPr>
              <a:xfrm>
                <a:off x="359999" y="288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315" name="Shape 315"/>
              <p:cNvSpPr/>
              <p:nvPr/>
            </p:nvSpPr>
            <p:spPr>
              <a:xfrm>
                <a:off x="359999" y="324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316" name="Shape 316"/>
              <p:cNvSpPr/>
              <p:nvPr/>
            </p:nvSpPr>
            <p:spPr>
              <a:xfrm>
                <a:off x="720000" y="-1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317" name="Shape 317"/>
              <p:cNvSpPr/>
              <p:nvPr/>
            </p:nvSpPr>
            <p:spPr>
              <a:xfrm>
                <a:off x="720000" y="359999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318" name="Shape 318"/>
              <p:cNvSpPr/>
              <p:nvPr/>
            </p:nvSpPr>
            <p:spPr>
              <a:xfrm>
                <a:off x="720000" y="72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319" name="Shape 319"/>
              <p:cNvSpPr/>
              <p:nvPr/>
            </p:nvSpPr>
            <p:spPr>
              <a:xfrm>
                <a:off x="720000" y="108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320" name="Shape 320"/>
              <p:cNvSpPr/>
              <p:nvPr/>
            </p:nvSpPr>
            <p:spPr>
              <a:xfrm>
                <a:off x="720000" y="144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321" name="Shape 321"/>
              <p:cNvSpPr/>
              <p:nvPr/>
            </p:nvSpPr>
            <p:spPr>
              <a:xfrm>
                <a:off x="720000" y="180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322" name="Shape 322"/>
              <p:cNvSpPr/>
              <p:nvPr/>
            </p:nvSpPr>
            <p:spPr>
              <a:xfrm>
                <a:off x="720000" y="216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323" name="Shape 323"/>
              <p:cNvSpPr/>
              <p:nvPr/>
            </p:nvSpPr>
            <p:spPr>
              <a:xfrm>
                <a:off x="720000" y="252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324" name="Shape 324"/>
              <p:cNvSpPr/>
              <p:nvPr/>
            </p:nvSpPr>
            <p:spPr>
              <a:xfrm>
                <a:off x="720000" y="288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325" name="Shape 325"/>
              <p:cNvSpPr/>
              <p:nvPr/>
            </p:nvSpPr>
            <p:spPr>
              <a:xfrm>
                <a:off x="720000" y="324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326" name="Shape 326"/>
              <p:cNvSpPr/>
              <p:nvPr/>
            </p:nvSpPr>
            <p:spPr>
              <a:xfrm>
                <a:off x="1080000" y="-1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327" name="Shape 327"/>
              <p:cNvSpPr/>
              <p:nvPr/>
            </p:nvSpPr>
            <p:spPr>
              <a:xfrm>
                <a:off x="1080000" y="359999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328" name="Shape 328"/>
              <p:cNvSpPr/>
              <p:nvPr/>
            </p:nvSpPr>
            <p:spPr>
              <a:xfrm>
                <a:off x="1080000" y="72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329" name="Shape 329"/>
              <p:cNvSpPr/>
              <p:nvPr/>
            </p:nvSpPr>
            <p:spPr>
              <a:xfrm>
                <a:off x="1080000" y="108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330" name="Shape 330"/>
              <p:cNvSpPr/>
              <p:nvPr/>
            </p:nvSpPr>
            <p:spPr>
              <a:xfrm>
                <a:off x="1080000" y="144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331" name="Shape 331"/>
              <p:cNvSpPr/>
              <p:nvPr/>
            </p:nvSpPr>
            <p:spPr>
              <a:xfrm>
                <a:off x="1080000" y="180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332" name="Shape 332"/>
              <p:cNvSpPr/>
              <p:nvPr/>
            </p:nvSpPr>
            <p:spPr>
              <a:xfrm>
                <a:off x="1080000" y="216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333" name="Shape 333"/>
              <p:cNvSpPr/>
              <p:nvPr/>
            </p:nvSpPr>
            <p:spPr>
              <a:xfrm>
                <a:off x="1080000" y="252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334" name="Shape 334"/>
              <p:cNvSpPr/>
              <p:nvPr/>
            </p:nvSpPr>
            <p:spPr>
              <a:xfrm>
                <a:off x="1080000" y="288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335" name="Shape 335"/>
              <p:cNvSpPr/>
              <p:nvPr/>
            </p:nvSpPr>
            <p:spPr>
              <a:xfrm>
                <a:off x="1080000" y="324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336" name="Shape 336"/>
              <p:cNvSpPr/>
              <p:nvPr/>
            </p:nvSpPr>
            <p:spPr>
              <a:xfrm>
                <a:off x="1440000" y="-1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337" name="Shape 337"/>
              <p:cNvSpPr/>
              <p:nvPr/>
            </p:nvSpPr>
            <p:spPr>
              <a:xfrm>
                <a:off x="1440000" y="359999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338" name="Shape 338"/>
              <p:cNvSpPr/>
              <p:nvPr/>
            </p:nvSpPr>
            <p:spPr>
              <a:xfrm>
                <a:off x="1440000" y="72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339" name="Shape 339"/>
              <p:cNvSpPr/>
              <p:nvPr/>
            </p:nvSpPr>
            <p:spPr>
              <a:xfrm>
                <a:off x="1440000" y="108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340" name="Shape 340"/>
              <p:cNvSpPr/>
              <p:nvPr/>
            </p:nvSpPr>
            <p:spPr>
              <a:xfrm>
                <a:off x="1440000" y="144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341" name="Shape 341"/>
              <p:cNvSpPr/>
              <p:nvPr/>
            </p:nvSpPr>
            <p:spPr>
              <a:xfrm>
                <a:off x="1440000" y="180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342" name="Shape 342"/>
              <p:cNvSpPr/>
              <p:nvPr/>
            </p:nvSpPr>
            <p:spPr>
              <a:xfrm>
                <a:off x="1440000" y="216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343" name="Shape 343"/>
              <p:cNvSpPr/>
              <p:nvPr/>
            </p:nvSpPr>
            <p:spPr>
              <a:xfrm>
                <a:off x="1440000" y="252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344" name="Shape 344"/>
              <p:cNvSpPr/>
              <p:nvPr/>
            </p:nvSpPr>
            <p:spPr>
              <a:xfrm>
                <a:off x="1440000" y="288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345" name="Shape 345"/>
              <p:cNvSpPr/>
              <p:nvPr/>
            </p:nvSpPr>
            <p:spPr>
              <a:xfrm>
                <a:off x="1440000" y="324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346" name="Shape 346"/>
              <p:cNvSpPr/>
              <p:nvPr/>
            </p:nvSpPr>
            <p:spPr>
              <a:xfrm>
                <a:off x="1800000" y="-1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347" name="Shape 347"/>
              <p:cNvSpPr/>
              <p:nvPr/>
            </p:nvSpPr>
            <p:spPr>
              <a:xfrm>
                <a:off x="1800000" y="359999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348" name="Shape 348"/>
              <p:cNvSpPr/>
              <p:nvPr/>
            </p:nvSpPr>
            <p:spPr>
              <a:xfrm>
                <a:off x="1800000" y="72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349" name="Shape 349"/>
              <p:cNvSpPr/>
              <p:nvPr/>
            </p:nvSpPr>
            <p:spPr>
              <a:xfrm>
                <a:off x="1800000" y="108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350" name="Shape 350"/>
              <p:cNvSpPr/>
              <p:nvPr/>
            </p:nvSpPr>
            <p:spPr>
              <a:xfrm>
                <a:off x="1800000" y="144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351" name="Shape 351"/>
              <p:cNvSpPr/>
              <p:nvPr/>
            </p:nvSpPr>
            <p:spPr>
              <a:xfrm>
                <a:off x="1800000" y="180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352" name="Shape 352"/>
              <p:cNvSpPr/>
              <p:nvPr/>
            </p:nvSpPr>
            <p:spPr>
              <a:xfrm>
                <a:off x="1800000" y="216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353" name="Shape 353"/>
              <p:cNvSpPr/>
              <p:nvPr/>
            </p:nvSpPr>
            <p:spPr>
              <a:xfrm>
                <a:off x="1800000" y="252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354" name="Shape 354"/>
              <p:cNvSpPr/>
              <p:nvPr/>
            </p:nvSpPr>
            <p:spPr>
              <a:xfrm>
                <a:off x="1800000" y="288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355" name="Shape 355"/>
              <p:cNvSpPr/>
              <p:nvPr/>
            </p:nvSpPr>
            <p:spPr>
              <a:xfrm>
                <a:off x="1800000" y="324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356" name="Shape 356"/>
              <p:cNvSpPr/>
              <p:nvPr/>
            </p:nvSpPr>
            <p:spPr>
              <a:xfrm>
                <a:off x="2160000" y="-1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357" name="Shape 357"/>
              <p:cNvSpPr/>
              <p:nvPr/>
            </p:nvSpPr>
            <p:spPr>
              <a:xfrm>
                <a:off x="2160000" y="359999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358" name="Shape 358"/>
              <p:cNvSpPr/>
              <p:nvPr/>
            </p:nvSpPr>
            <p:spPr>
              <a:xfrm>
                <a:off x="2160000" y="72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359" name="Shape 359"/>
              <p:cNvSpPr/>
              <p:nvPr/>
            </p:nvSpPr>
            <p:spPr>
              <a:xfrm>
                <a:off x="2160000" y="108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360" name="Shape 360"/>
              <p:cNvSpPr/>
              <p:nvPr/>
            </p:nvSpPr>
            <p:spPr>
              <a:xfrm>
                <a:off x="2160000" y="144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361" name="Shape 361"/>
              <p:cNvSpPr/>
              <p:nvPr/>
            </p:nvSpPr>
            <p:spPr>
              <a:xfrm>
                <a:off x="2160000" y="180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362" name="Shape 362"/>
              <p:cNvSpPr/>
              <p:nvPr/>
            </p:nvSpPr>
            <p:spPr>
              <a:xfrm>
                <a:off x="2160000" y="216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363" name="Shape 363"/>
              <p:cNvSpPr/>
              <p:nvPr/>
            </p:nvSpPr>
            <p:spPr>
              <a:xfrm>
                <a:off x="2160000" y="252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364" name="Shape 364"/>
              <p:cNvSpPr/>
              <p:nvPr/>
            </p:nvSpPr>
            <p:spPr>
              <a:xfrm>
                <a:off x="2160000" y="288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365" name="Shape 365"/>
              <p:cNvSpPr/>
              <p:nvPr/>
            </p:nvSpPr>
            <p:spPr>
              <a:xfrm>
                <a:off x="2160000" y="324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366" name="Shape 366"/>
              <p:cNvSpPr/>
              <p:nvPr/>
            </p:nvSpPr>
            <p:spPr>
              <a:xfrm>
                <a:off x="2520000" y="-1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367" name="Shape 367"/>
              <p:cNvSpPr/>
              <p:nvPr/>
            </p:nvSpPr>
            <p:spPr>
              <a:xfrm>
                <a:off x="2520000" y="359999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368" name="Shape 368"/>
              <p:cNvSpPr/>
              <p:nvPr/>
            </p:nvSpPr>
            <p:spPr>
              <a:xfrm>
                <a:off x="2520000" y="72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369" name="Shape 369"/>
              <p:cNvSpPr/>
              <p:nvPr/>
            </p:nvSpPr>
            <p:spPr>
              <a:xfrm>
                <a:off x="2520000" y="108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370" name="Shape 370"/>
              <p:cNvSpPr/>
              <p:nvPr/>
            </p:nvSpPr>
            <p:spPr>
              <a:xfrm>
                <a:off x="2520000" y="144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371" name="Shape 371"/>
              <p:cNvSpPr/>
              <p:nvPr/>
            </p:nvSpPr>
            <p:spPr>
              <a:xfrm>
                <a:off x="2520000" y="180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372" name="Shape 372"/>
              <p:cNvSpPr/>
              <p:nvPr/>
            </p:nvSpPr>
            <p:spPr>
              <a:xfrm>
                <a:off x="2520000" y="216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373" name="Shape 373"/>
              <p:cNvSpPr/>
              <p:nvPr/>
            </p:nvSpPr>
            <p:spPr>
              <a:xfrm>
                <a:off x="2520000" y="252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374" name="Shape 374"/>
              <p:cNvSpPr/>
              <p:nvPr/>
            </p:nvSpPr>
            <p:spPr>
              <a:xfrm>
                <a:off x="2520000" y="288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375" name="Shape 375"/>
              <p:cNvSpPr/>
              <p:nvPr/>
            </p:nvSpPr>
            <p:spPr>
              <a:xfrm>
                <a:off x="2520000" y="324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376" name="Shape 376"/>
              <p:cNvSpPr/>
              <p:nvPr/>
            </p:nvSpPr>
            <p:spPr>
              <a:xfrm>
                <a:off x="2880000" y="-1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377" name="Shape 377"/>
              <p:cNvSpPr/>
              <p:nvPr/>
            </p:nvSpPr>
            <p:spPr>
              <a:xfrm>
                <a:off x="2880000" y="359999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378" name="Shape 378"/>
              <p:cNvSpPr/>
              <p:nvPr/>
            </p:nvSpPr>
            <p:spPr>
              <a:xfrm>
                <a:off x="2880000" y="72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379" name="Shape 379"/>
              <p:cNvSpPr/>
              <p:nvPr/>
            </p:nvSpPr>
            <p:spPr>
              <a:xfrm>
                <a:off x="2880000" y="108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380" name="Shape 380"/>
              <p:cNvSpPr/>
              <p:nvPr/>
            </p:nvSpPr>
            <p:spPr>
              <a:xfrm>
                <a:off x="2880000" y="144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381" name="Shape 381"/>
              <p:cNvSpPr/>
              <p:nvPr/>
            </p:nvSpPr>
            <p:spPr>
              <a:xfrm>
                <a:off x="2880000" y="180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382" name="Shape 382"/>
              <p:cNvSpPr/>
              <p:nvPr/>
            </p:nvSpPr>
            <p:spPr>
              <a:xfrm>
                <a:off x="2880000" y="216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383" name="Shape 383"/>
              <p:cNvSpPr/>
              <p:nvPr/>
            </p:nvSpPr>
            <p:spPr>
              <a:xfrm>
                <a:off x="2880000" y="252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384" name="Shape 384"/>
              <p:cNvSpPr/>
              <p:nvPr/>
            </p:nvSpPr>
            <p:spPr>
              <a:xfrm>
                <a:off x="2880000" y="288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385" name="Shape 385"/>
              <p:cNvSpPr/>
              <p:nvPr/>
            </p:nvSpPr>
            <p:spPr>
              <a:xfrm>
                <a:off x="2880000" y="324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386" name="Shape 386"/>
              <p:cNvSpPr/>
              <p:nvPr/>
            </p:nvSpPr>
            <p:spPr>
              <a:xfrm>
                <a:off x="3240000" y="-1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387" name="Shape 387"/>
              <p:cNvSpPr/>
              <p:nvPr/>
            </p:nvSpPr>
            <p:spPr>
              <a:xfrm>
                <a:off x="3240000" y="359999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388" name="Shape 388"/>
              <p:cNvSpPr/>
              <p:nvPr/>
            </p:nvSpPr>
            <p:spPr>
              <a:xfrm>
                <a:off x="3240000" y="72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389" name="Shape 389"/>
              <p:cNvSpPr/>
              <p:nvPr/>
            </p:nvSpPr>
            <p:spPr>
              <a:xfrm>
                <a:off x="3240000" y="108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390" name="Shape 390"/>
              <p:cNvSpPr/>
              <p:nvPr/>
            </p:nvSpPr>
            <p:spPr>
              <a:xfrm>
                <a:off x="3240000" y="144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391" name="Shape 391"/>
              <p:cNvSpPr/>
              <p:nvPr/>
            </p:nvSpPr>
            <p:spPr>
              <a:xfrm>
                <a:off x="3240000" y="180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392" name="Shape 392"/>
              <p:cNvSpPr/>
              <p:nvPr/>
            </p:nvSpPr>
            <p:spPr>
              <a:xfrm>
                <a:off x="3240000" y="216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393" name="Shape 393"/>
              <p:cNvSpPr/>
              <p:nvPr/>
            </p:nvSpPr>
            <p:spPr>
              <a:xfrm>
                <a:off x="3240000" y="252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394" name="Shape 394"/>
              <p:cNvSpPr/>
              <p:nvPr/>
            </p:nvSpPr>
            <p:spPr>
              <a:xfrm>
                <a:off x="3240000" y="288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395" name="Shape 395"/>
              <p:cNvSpPr/>
              <p:nvPr/>
            </p:nvSpPr>
            <p:spPr>
              <a:xfrm>
                <a:off x="3240000" y="324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</p:grpSp>
        <p:sp>
          <p:nvSpPr>
            <p:cNvPr id="397" name="Shape 397"/>
            <p:cNvSpPr/>
            <p:nvPr/>
          </p:nvSpPr>
          <p:spPr>
            <a:xfrm>
              <a:off x="-1" y="-1"/>
              <a:ext cx="720001" cy="720001"/>
            </a:xfrm>
            <a:prstGeom prst="rect">
              <a:avLst/>
            </a:prstGeom>
            <a:noFill/>
            <a:ln w="25400" cap="flat">
              <a:solidFill>
                <a:srgbClr val="4D802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-1" y="720000"/>
              <a:ext cx="720001" cy="720001"/>
            </a:xfrm>
            <a:prstGeom prst="rect">
              <a:avLst/>
            </a:prstGeom>
            <a:noFill/>
            <a:ln w="25400" cap="flat">
              <a:solidFill>
                <a:srgbClr val="4D802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-1" y="1440000"/>
              <a:ext cx="720001" cy="720001"/>
            </a:xfrm>
            <a:prstGeom prst="rect">
              <a:avLst/>
            </a:prstGeom>
            <a:noFill/>
            <a:ln w="25400" cap="flat">
              <a:solidFill>
                <a:srgbClr val="4D802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-1" y="2160000"/>
              <a:ext cx="720001" cy="720001"/>
            </a:xfrm>
            <a:prstGeom prst="rect">
              <a:avLst/>
            </a:prstGeom>
            <a:noFill/>
            <a:ln w="25400" cap="flat">
              <a:solidFill>
                <a:srgbClr val="4D802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-1" y="2880000"/>
              <a:ext cx="720001" cy="720001"/>
            </a:xfrm>
            <a:prstGeom prst="rect">
              <a:avLst/>
            </a:prstGeom>
            <a:noFill/>
            <a:ln w="25400" cap="flat">
              <a:solidFill>
                <a:srgbClr val="4D802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720000" y="-1"/>
              <a:ext cx="720001" cy="720001"/>
            </a:xfrm>
            <a:prstGeom prst="rect">
              <a:avLst/>
            </a:prstGeom>
            <a:noFill/>
            <a:ln w="25400" cap="flat">
              <a:solidFill>
                <a:srgbClr val="4D802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720000" y="720000"/>
              <a:ext cx="720001" cy="720001"/>
            </a:xfrm>
            <a:prstGeom prst="rect">
              <a:avLst/>
            </a:prstGeom>
            <a:noFill/>
            <a:ln w="25400" cap="flat">
              <a:solidFill>
                <a:srgbClr val="4D802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720000" y="1440000"/>
              <a:ext cx="720001" cy="720001"/>
            </a:xfrm>
            <a:prstGeom prst="rect">
              <a:avLst/>
            </a:prstGeom>
            <a:noFill/>
            <a:ln w="25400" cap="flat">
              <a:solidFill>
                <a:srgbClr val="4D802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720000" y="2160000"/>
              <a:ext cx="720001" cy="720001"/>
            </a:xfrm>
            <a:prstGeom prst="rect">
              <a:avLst/>
            </a:prstGeom>
            <a:noFill/>
            <a:ln w="25400" cap="flat">
              <a:solidFill>
                <a:srgbClr val="4D802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720000" y="2880000"/>
              <a:ext cx="720001" cy="720001"/>
            </a:xfrm>
            <a:prstGeom prst="rect">
              <a:avLst/>
            </a:prstGeom>
            <a:noFill/>
            <a:ln w="25400" cap="flat">
              <a:solidFill>
                <a:srgbClr val="4D802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1440000" y="-1"/>
              <a:ext cx="720001" cy="720001"/>
            </a:xfrm>
            <a:prstGeom prst="rect">
              <a:avLst/>
            </a:prstGeom>
            <a:noFill/>
            <a:ln w="25400" cap="flat">
              <a:solidFill>
                <a:srgbClr val="4D802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1440000" y="720000"/>
              <a:ext cx="720001" cy="720001"/>
            </a:xfrm>
            <a:prstGeom prst="rect">
              <a:avLst/>
            </a:prstGeom>
            <a:noFill/>
            <a:ln w="25400" cap="flat">
              <a:solidFill>
                <a:srgbClr val="4D802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1440000" y="1440000"/>
              <a:ext cx="720001" cy="720001"/>
            </a:xfrm>
            <a:prstGeom prst="rect">
              <a:avLst/>
            </a:prstGeom>
            <a:noFill/>
            <a:ln w="25400" cap="flat">
              <a:solidFill>
                <a:srgbClr val="4D802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1440000" y="2160000"/>
              <a:ext cx="720001" cy="720001"/>
            </a:xfrm>
            <a:prstGeom prst="rect">
              <a:avLst/>
            </a:prstGeom>
            <a:noFill/>
            <a:ln w="25400" cap="flat">
              <a:solidFill>
                <a:srgbClr val="4D802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1440000" y="2880000"/>
              <a:ext cx="720001" cy="720001"/>
            </a:xfrm>
            <a:prstGeom prst="rect">
              <a:avLst/>
            </a:prstGeom>
            <a:noFill/>
            <a:ln w="25400" cap="flat">
              <a:solidFill>
                <a:srgbClr val="4D802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2160000" y="-1"/>
              <a:ext cx="720001" cy="720001"/>
            </a:xfrm>
            <a:prstGeom prst="rect">
              <a:avLst/>
            </a:prstGeom>
            <a:noFill/>
            <a:ln w="25400" cap="flat">
              <a:solidFill>
                <a:srgbClr val="4D802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2160000" y="720000"/>
              <a:ext cx="720001" cy="720001"/>
            </a:xfrm>
            <a:prstGeom prst="rect">
              <a:avLst/>
            </a:prstGeom>
            <a:noFill/>
            <a:ln w="25400" cap="flat">
              <a:solidFill>
                <a:srgbClr val="4D802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2160000" y="1440000"/>
              <a:ext cx="720001" cy="720001"/>
            </a:xfrm>
            <a:prstGeom prst="rect">
              <a:avLst/>
            </a:prstGeom>
            <a:noFill/>
            <a:ln w="25400" cap="flat">
              <a:solidFill>
                <a:srgbClr val="4D802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2160000" y="2160000"/>
              <a:ext cx="720001" cy="720001"/>
            </a:xfrm>
            <a:prstGeom prst="rect">
              <a:avLst/>
            </a:prstGeom>
            <a:noFill/>
            <a:ln w="25400" cap="flat">
              <a:solidFill>
                <a:srgbClr val="4D802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2160000" y="2880000"/>
              <a:ext cx="720001" cy="720001"/>
            </a:xfrm>
            <a:prstGeom prst="rect">
              <a:avLst/>
            </a:prstGeom>
            <a:noFill/>
            <a:ln w="25400" cap="flat">
              <a:solidFill>
                <a:srgbClr val="4D802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2880000" y="-1"/>
              <a:ext cx="720001" cy="720001"/>
            </a:xfrm>
            <a:prstGeom prst="rect">
              <a:avLst/>
            </a:prstGeom>
            <a:noFill/>
            <a:ln w="25400" cap="flat">
              <a:solidFill>
                <a:srgbClr val="4D802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2880000" y="720000"/>
              <a:ext cx="720001" cy="720001"/>
            </a:xfrm>
            <a:prstGeom prst="rect">
              <a:avLst/>
            </a:prstGeom>
            <a:noFill/>
            <a:ln w="25400" cap="flat">
              <a:solidFill>
                <a:srgbClr val="4D802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2880000" y="1440000"/>
              <a:ext cx="720001" cy="720001"/>
            </a:xfrm>
            <a:prstGeom prst="rect">
              <a:avLst/>
            </a:prstGeom>
            <a:noFill/>
            <a:ln w="25400" cap="flat">
              <a:solidFill>
                <a:srgbClr val="4D802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2880000" y="2160000"/>
              <a:ext cx="720001" cy="720001"/>
            </a:xfrm>
            <a:prstGeom prst="rect">
              <a:avLst/>
            </a:prstGeom>
            <a:noFill/>
            <a:ln w="25400" cap="flat">
              <a:solidFill>
                <a:srgbClr val="4D802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2880000" y="2880000"/>
              <a:ext cx="720001" cy="720001"/>
            </a:xfrm>
            <a:prstGeom prst="rect">
              <a:avLst/>
            </a:prstGeom>
            <a:noFill/>
            <a:ln w="25400" cap="flat">
              <a:solidFill>
                <a:srgbClr val="4D802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</p:grpSp>
      <p:grpSp>
        <p:nvGrpSpPr>
          <p:cNvPr id="550" name="Group 550"/>
          <p:cNvGrpSpPr/>
          <p:nvPr/>
        </p:nvGrpSpPr>
        <p:grpSpPr>
          <a:xfrm>
            <a:off x="455484" y="2293203"/>
            <a:ext cx="3600002" cy="3600001"/>
            <a:chOff x="0" y="0"/>
            <a:chExt cx="3600000" cy="3600000"/>
          </a:xfrm>
        </p:grpSpPr>
        <p:grpSp>
          <p:nvGrpSpPr>
            <p:cNvPr id="524" name="Group 524"/>
            <p:cNvGrpSpPr/>
            <p:nvPr/>
          </p:nvGrpSpPr>
          <p:grpSpPr>
            <a:xfrm>
              <a:off x="-1" y="-1"/>
              <a:ext cx="3600002" cy="3600002"/>
              <a:chOff x="0" y="0"/>
              <a:chExt cx="3600000" cy="3600000"/>
            </a:xfrm>
          </p:grpSpPr>
          <p:sp>
            <p:nvSpPr>
              <p:cNvPr id="423" name="Shape 423"/>
              <p:cNvSpPr/>
              <p:nvPr/>
            </p:nvSpPr>
            <p:spPr>
              <a:xfrm>
                <a:off x="-1" y="-1"/>
                <a:ext cx="3600002" cy="3600002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424" name="Shape 424"/>
              <p:cNvSpPr/>
              <p:nvPr/>
            </p:nvSpPr>
            <p:spPr>
              <a:xfrm>
                <a:off x="-1" y="-1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425" name="Shape 425"/>
              <p:cNvSpPr/>
              <p:nvPr/>
            </p:nvSpPr>
            <p:spPr>
              <a:xfrm>
                <a:off x="-1" y="359999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426" name="Shape 426"/>
              <p:cNvSpPr/>
              <p:nvPr/>
            </p:nvSpPr>
            <p:spPr>
              <a:xfrm>
                <a:off x="-1" y="72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427" name="Shape 427"/>
              <p:cNvSpPr/>
              <p:nvPr/>
            </p:nvSpPr>
            <p:spPr>
              <a:xfrm>
                <a:off x="-1" y="108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428" name="Shape 428"/>
              <p:cNvSpPr/>
              <p:nvPr/>
            </p:nvSpPr>
            <p:spPr>
              <a:xfrm>
                <a:off x="-1" y="144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429" name="Shape 429"/>
              <p:cNvSpPr/>
              <p:nvPr/>
            </p:nvSpPr>
            <p:spPr>
              <a:xfrm>
                <a:off x="-1" y="180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430" name="Shape 430"/>
              <p:cNvSpPr/>
              <p:nvPr/>
            </p:nvSpPr>
            <p:spPr>
              <a:xfrm>
                <a:off x="-1" y="216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431" name="Shape 431"/>
              <p:cNvSpPr/>
              <p:nvPr/>
            </p:nvSpPr>
            <p:spPr>
              <a:xfrm>
                <a:off x="-1" y="252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432" name="Shape 432"/>
              <p:cNvSpPr/>
              <p:nvPr/>
            </p:nvSpPr>
            <p:spPr>
              <a:xfrm>
                <a:off x="-1" y="288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433" name="Shape 433"/>
              <p:cNvSpPr/>
              <p:nvPr/>
            </p:nvSpPr>
            <p:spPr>
              <a:xfrm>
                <a:off x="-1" y="324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434" name="Shape 434"/>
              <p:cNvSpPr/>
              <p:nvPr/>
            </p:nvSpPr>
            <p:spPr>
              <a:xfrm>
                <a:off x="359999" y="-1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435" name="Shape 435"/>
              <p:cNvSpPr/>
              <p:nvPr/>
            </p:nvSpPr>
            <p:spPr>
              <a:xfrm>
                <a:off x="359999" y="359999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436" name="Shape 436"/>
              <p:cNvSpPr/>
              <p:nvPr/>
            </p:nvSpPr>
            <p:spPr>
              <a:xfrm>
                <a:off x="359999" y="72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437" name="Shape 437"/>
              <p:cNvSpPr/>
              <p:nvPr/>
            </p:nvSpPr>
            <p:spPr>
              <a:xfrm>
                <a:off x="359999" y="108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438" name="Shape 438"/>
              <p:cNvSpPr/>
              <p:nvPr/>
            </p:nvSpPr>
            <p:spPr>
              <a:xfrm>
                <a:off x="359999" y="144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439" name="Shape 439"/>
              <p:cNvSpPr/>
              <p:nvPr/>
            </p:nvSpPr>
            <p:spPr>
              <a:xfrm>
                <a:off x="359999" y="180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440" name="Shape 440"/>
              <p:cNvSpPr/>
              <p:nvPr/>
            </p:nvSpPr>
            <p:spPr>
              <a:xfrm>
                <a:off x="359999" y="216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441" name="Shape 441"/>
              <p:cNvSpPr/>
              <p:nvPr/>
            </p:nvSpPr>
            <p:spPr>
              <a:xfrm>
                <a:off x="359999" y="252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442" name="Shape 442"/>
              <p:cNvSpPr/>
              <p:nvPr/>
            </p:nvSpPr>
            <p:spPr>
              <a:xfrm>
                <a:off x="359999" y="288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443" name="Shape 443"/>
              <p:cNvSpPr/>
              <p:nvPr/>
            </p:nvSpPr>
            <p:spPr>
              <a:xfrm>
                <a:off x="359999" y="324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444" name="Shape 444"/>
              <p:cNvSpPr/>
              <p:nvPr/>
            </p:nvSpPr>
            <p:spPr>
              <a:xfrm>
                <a:off x="720000" y="-1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445" name="Shape 445"/>
              <p:cNvSpPr/>
              <p:nvPr/>
            </p:nvSpPr>
            <p:spPr>
              <a:xfrm>
                <a:off x="720000" y="359999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446" name="Shape 446"/>
              <p:cNvSpPr/>
              <p:nvPr/>
            </p:nvSpPr>
            <p:spPr>
              <a:xfrm>
                <a:off x="720000" y="72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447" name="Shape 447"/>
              <p:cNvSpPr/>
              <p:nvPr/>
            </p:nvSpPr>
            <p:spPr>
              <a:xfrm>
                <a:off x="720000" y="108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448" name="Shape 448"/>
              <p:cNvSpPr/>
              <p:nvPr/>
            </p:nvSpPr>
            <p:spPr>
              <a:xfrm>
                <a:off x="720000" y="144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449" name="Shape 449"/>
              <p:cNvSpPr/>
              <p:nvPr/>
            </p:nvSpPr>
            <p:spPr>
              <a:xfrm>
                <a:off x="720000" y="180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450" name="Shape 450"/>
              <p:cNvSpPr/>
              <p:nvPr/>
            </p:nvSpPr>
            <p:spPr>
              <a:xfrm>
                <a:off x="720000" y="216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451" name="Shape 451"/>
              <p:cNvSpPr/>
              <p:nvPr/>
            </p:nvSpPr>
            <p:spPr>
              <a:xfrm>
                <a:off x="720000" y="252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452" name="Shape 452"/>
              <p:cNvSpPr/>
              <p:nvPr/>
            </p:nvSpPr>
            <p:spPr>
              <a:xfrm>
                <a:off x="720000" y="288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453" name="Shape 453"/>
              <p:cNvSpPr/>
              <p:nvPr/>
            </p:nvSpPr>
            <p:spPr>
              <a:xfrm>
                <a:off x="720000" y="324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454" name="Shape 454"/>
              <p:cNvSpPr/>
              <p:nvPr/>
            </p:nvSpPr>
            <p:spPr>
              <a:xfrm>
                <a:off x="1080000" y="-1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455" name="Shape 455"/>
              <p:cNvSpPr/>
              <p:nvPr/>
            </p:nvSpPr>
            <p:spPr>
              <a:xfrm>
                <a:off x="1080000" y="359999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456" name="Shape 456"/>
              <p:cNvSpPr/>
              <p:nvPr/>
            </p:nvSpPr>
            <p:spPr>
              <a:xfrm>
                <a:off x="1080000" y="72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457" name="Shape 457"/>
              <p:cNvSpPr/>
              <p:nvPr/>
            </p:nvSpPr>
            <p:spPr>
              <a:xfrm>
                <a:off x="1080000" y="108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458" name="Shape 458"/>
              <p:cNvSpPr/>
              <p:nvPr/>
            </p:nvSpPr>
            <p:spPr>
              <a:xfrm>
                <a:off x="1080000" y="144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459" name="Shape 459"/>
              <p:cNvSpPr/>
              <p:nvPr/>
            </p:nvSpPr>
            <p:spPr>
              <a:xfrm>
                <a:off x="1080000" y="180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460" name="Shape 460"/>
              <p:cNvSpPr/>
              <p:nvPr/>
            </p:nvSpPr>
            <p:spPr>
              <a:xfrm>
                <a:off x="1080000" y="216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461" name="Shape 461"/>
              <p:cNvSpPr/>
              <p:nvPr/>
            </p:nvSpPr>
            <p:spPr>
              <a:xfrm>
                <a:off x="1080000" y="252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462" name="Shape 462"/>
              <p:cNvSpPr/>
              <p:nvPr/>
            </p:nvSpPr>
            <p:spPr>
              <a:xfrm>
                <a:off x="1080000" y="288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463" name="Shape 463"/>
              <p:cNvSpPr/>
              <p:nvPr/>
            </p:nvSpPr>
            <p:spPr>
              <a:xfrm>
                <a:off x="1080000" y="324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464" name="Shape 464"/>
              <p:cNvSpPr/>
              <p:nvPr/>
            </p:nvSpPr>
            <p:spPr>
              <a:xfrm>
                <a:off x="1440000" y="-1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465" name="Shape 465"/>
              <p:cNvSpPr/>
              <p:nvPr/>
            </p:nvSpPr>
            <p:spPr>
              <a:xfrm>
                <a:off x="1440000" y="359999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466" name="Shape 466"/>
              <p:cNvSpPr/>
              <p:nvPr/>
            </p:nvSpPr>
            <p:spPr>
              <a:xfrm>
                <a:off x="1440000" y="72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467" name="Shape 467"/>
              <p:cNvSpPr/>
              <p:nvPr/>
            </p:nvSpPr>
            <p:spPr>
              <a:xfrm>
                <a:off x="1440000" y="108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468" name="Shape 468"/>
              <p:cNvSpPr/>
              <p:nvPr/>
            </p:nvSpPr>
            <p:spPr>
              <a:xfrm>
                <a:off x="1440000" y="144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469" name="Shape 469"/>
              <p:cNvSpPr/>
              <p:nvPr/>
            </p:nvSpPr>
            <p:spPr>
              <a:xfrm>
                <a:off x="1440000" y="180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470" name="Shape 470"/>
              <p:cNvSpPr/>
              <p:nvPr/>
            </p:nvSpPr>
            <p:spPr>
              <a:xfrm>
                <a:off x="1440000" y="216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471" name="Shape 471"/>
              <p:cNvSpPr/>
              <p:nvPr/>
            </p:nvSpPr>
            <p:spPr>
              <a:xfrm>
                <a:off x="1440000" y="252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472" name="Shape 472"/>
              <p:cNvSpPr/>
              <p:nvPr/>
            </p:nvSpPr>
            <p:spPr>
              <a:xfrm>
                <a:off x="1440000" y="288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473" name="Shape 473"/>
              <p:cNvSpPr/>
              <p:nvPr/>
            </p:nvSpPr>
            <p:spPr>
              <a:xfrm>
                <a:off x="1440000" y="324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474" name="Shape 474"/>
              <p:cNvSpPr/>
              <p:nvPr/>
            </p:nvSpPr>
            <p:spPr>
              <a:xfrm>
                <a:off x="1800000" y="-1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475" name="Shape 475"/>
              <p:cNvSpPr/>
              <p:nvPr/>
            </p:nvSpPr>
            <p:spPr>
              <a:xfrm>
                <a:off x="1800000" y="359999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476" name="Shape 476"/>
              <p:cNvSpPr/>
              <p:nvPr/>
            </p:nvSpPr>
            <p:spPr>
              <a:xfrm>
                <a:off x="1800000" y="72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477" name="Shape 477"/>
              <p:cNvSpPr/>
              <p:nvPr/>
            </p:nvSpPr>
            <p:spPr>
              <a:xfrm>
                <a:off x="1800000" y="108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478" name="Shape 478"/>
              <p:cNvSpPr/>
              <p:nvPr/>
            </p:nvSpPr>
            <p:spPr>
              <a:xfrm>
                <a:off x="1800000" y="144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479" name="Shape 479"/>
              <p:cNvSpPr/>
              <p:nvPr/>
            </p:nvSpPr>
            <p:spPr>
              <a:xfrm>
                <a:off x="1800000" y="180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480" name="Shape 480"/>
              <p:cNvSpPr/>
              <p:nvPr/>
            </p:nvSpPr>
            <p:spPr>
              <a:xfrm>
                <a:off x="1800000" y="216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481" name="Shape 481"/>
              <p:cNvSpPr/>
              <p:nvPr/>
            </p:nvSpPr>
            <p:spPr>
              <a:xfrm>
                <a:off x="1800000" y="252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482" name="Shape 482"/>
              <p:cNvSpPr/>
              <p:nvPr/>
            </p:nvSpPr>
            <p:spPr>
              <a:xfrm>
                <a:off x="1800000" y="288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483" name="Shape 483"/>
              <p:cNvSpPr/>
              <p:nvPr/>
            </p:nvSpPr>
            <p:spPr>
              <a:xfrm>
                <a:off x="1800000" y="324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484" name="Shape 484"/>
              <p:cNvSpPr/>
              <p:nvPr/>
            </p:nvSpPr>
            <p:spPr>
              <a:xfrm>
                <a:off x="2160000" y="-1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485" name="Shape 485"/>
              <p:cNvSpPr/>
              <p:nvPr/>
            </p:nvSpPr>
            <p:spPr>
              <a:xfrm>
                <a:off x="2160000" y="359999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486" name="Shape 486"/>
              <p:cNvSpPr/>
              <p:nvPr/>
            </p:nvSpPr>
            <p:spPr>
              <a:xfrm>
                <a:off x="2160000" y="72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487" name="Shape 487"/>
              <p:cNvSpPr/>
              <p:nvPr/>
            </p:nvSpPr>
            <p:spPr>
              <a:xfrm>
                <a:off x="2160000" y="108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488" name="Shape 488"/>
              <p:cNvSpPr/>
              <p:nvPr/>
            </p:nvSpPr>
            <p:spPr>
              <a:xfrm>
                <a:off x="2160000" y="144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489" name="Shape 489"/>
              <p:cNvSpPr/>
              <p:nvPr/>
            </p:nvSpPr>
            <p:spPr>
              <a:xfrm>
                <a:off x="2160000" y="180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490" name="Shape 490"/>
              <p:cNvSpPr/>
              <p:nvPr/>
            </p:nvSpPr>
            <p:spPr>
              <a:xfrm>
                <a:off x="2160000" y="216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491" name="Shape 491"/>
              <p:cNvSpPr/>
              <p:nvPr/>
            </p:nvSpPr>
            <p:spPr>
              <a:xfrm>
                <a:off x="2160000" y="252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492" name="Shape 492"/>
              <p:cNvSpPr/>
              <p:nvPr/>
            </p:nvSpPr>
            <p:spPr>
              <a:xfrm>
                <a:off x="2160000" y="288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493" name="Shape 493"/>
              <p:cNvSpPr/>
              <p:nvPr/>
            </p:nvSpPr>
            <p:spPr>
              <a:xfrm>
                <a:off x="2160000" y="324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494" name="Shape 494"/>
              <p:cNvSpPr/>
              <p:nvPr/>
            </p:nvSpPr>
            <p:spPr>
              <a:xfrm>
                <a:off x="2520000" y="-1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495" name="Shape 495"/>
              <p:cNvSpPr/>
              <p:nvPr/>
            </p:nvSpPr>
            <p:spPr>
              <a:xfrm>
                <a:off x="2520000" y="359999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496" name="Shape 496"/>
              <p:cNvSpPr/>
              <p:nvPr/>
            </p:nvSpPr>
            <p:spPr>
              <a:xfrm>
                <a:off x="2520000" y="72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497" name="Shape 497"/>
              <p:cNvSpPr/>
              <p:nvPr/>
            </p:nvSpPr>
            <p:spPr>
              <a:xfrm>
                <a:off x="2520000" y="108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498" name="Shape 498"/>
              <p:cNvSpPr/>
              <p:nvPr/>
            </p:nvSpPr>
            <p:spPr>
              <a:xfrm>
                <a:off x="2520000" y="144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499" name="Shape 499"/>
              <p:cNvSpPr/>
              <p:nvPr/>
            </p:nvSpPr>
            <p:spPr>
              <a:xfrm>
                <a:off x="2520000" y="180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500" name="Shape 500"/>
              <p:cNvSpPr/>
              <p:nvPr/>
            </p:nvSpPr>
            <p:spPr>
              <a:xfrm>
                <a:off x="2520000" y="216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501" name="Shape 501"/>
              <p:cNvSpPr/>
              <p:nvPr/>
            </p:nvSpPr>
            <p:spPr>
              <a:xfrm>
                <a:off x="2520000" y="252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502" name="Shape 502"/>
              <p:cNvSpPr/>
              <p:nvPr/>
            </p:nvSpPr>
            <p:spPr>
              <a:xfrm>
                <a:off x="2520000" y="288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503" name="Shape 503"/>
              <p:cNvSpPr/>
              <p:nvPr/>
            </p:nvSpPr>
            <p:spPr>
              <a:xfrm>
                <a:off x="2520000" y="324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504" name="Shape 504"/>
              <p:cNvSpPr/>
              <p:nvPr/>
            </p:nvSpPr>
            <p:spPr>
              <a:xfrm>
                <a:off x="2880000" y="-1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505" name="Shape 505"/>
              <p:cNvSpPr/>
              <p:nvPr/>
            </p:nvSpPr>
            <p:spPr>
              <a:xfrm>
                <a:off x="2880000" y="359999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506" name="Shape 506"/>
              <p:cNvSpPr/>
              <p:nvPr/>
            </p:nvSpPr>
            <p:spPr>
              <a:xfrm>
                <a:off x="2880000" y="72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507" name="Shape 507"/>
              <p:cNvSpPr/>
              <p:nvPr/>
            </p:nvSpPr>
            <p:spPr>
              <a:xfrm>
                <a:off x="2880000" y="108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508" name="Shape 508"/>
              <p:cNvSpPr/>
              <p:nvPr/>
            </p:nvSpPr>
            <p:spPr>
              <a:xfrm>
                <a:off x="2880000" y="144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509" name="Shape 509"/>
              <p:cNvSpPr/>
              <p:nvPr/>
            </p:nvSpPr>
            <p:spPr>
              <a:xfrm>
                <a:off x="2880000" y="180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510" name="Shape 510"/>
              <p:cNvSpPr/>
              <p:nvPr/>
            </p:nvSpPr>
            <p:spPr>
              <a:xfrm>
                <a:off x="2880000" y="216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511" name="Shape 511"/>
              <p:cNvSpPr/>
              <p:nvPr/>
            </p:nvSpPr>
            <p:spPr>
              <a:xfrm>
                <a:off x="2880000" y="252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512" name="Shape 512"/>
              <p:cNvSpPr/>
              <p:nvPr/>
            </p:nvSpPr>
            <p:spPr>
              <a:xfrm>
                <a:off x="2880000" y="288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513" name="Shape 513"/>
              <p:cNvSpPr/>
              <p:nvPr/>
            </p:nvSpPr>
            <p:spPr>
              <a:xfrm>
                <a:off x="2880000" y="324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514" name="Shape 514"/>
              <p:cNvSpPr/>
              <p:nvPr/>
            </p:nvSpPr>
            <p:spPr>
              <a:xfrm>
                <a:off x="3240000" y="-1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515" name="Shape 515"/>
              <p:cNvSpPr/>
              <p:nvPr/>
            </p:nvSpPr>
            <p:spPr>
              <a:xfrm>
                <a:off x="3240000" y="359999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516" name="Shape 516"/>
              <p:cNvSpPr/>
              <p:nvPr/>
            </p:nvSpPr>
            <p:spPr>
              <a:xfrm>
                <a:off x="3240000" y="72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517" name="Shape 517"/>
              <p:cNvSpPr/>
              <p:nvPr/>
            </p:nvSpPr>
            <p:spPr>
              <a:xfrm>
                <a:off x="3240000" y="108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518" name="Shape 518"/>
              <p:cNvSpPr/>
              <p:nvPr/>
            </p:nvSpPr>
            <p:spPr>
              <a:xfrm>
                <a:off x="3240000" y="144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519" name="Shape 519"/>
              <p:cNvSpPr/>
              <p:nvPr/>
            </p:nvSpPr>
            <p:spPr>
              <a:xfrm>
                <a:off x="3240000" y="180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520" name="Shape 520"/>
              <p:cNvSpPr/>
              <p:nvPr/>
            </p:nvSpPr>
            <p:spPr>
              <a:xfrm>
                <a:off x="3240000" y="216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521" name="Shape 521"/>
              <p:cNvSpPr/>
              <p:nvPr/>
            </p:nvSpPr>
            <p:spPr>
              <a:xfrm>
                <a:off x="3240000" y="252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522" name="Shape 522"/>
              <p:cNvSpPr/>
              <p:nvPr/>
            </p:nvSpPr>
            <p:spPr>
              <a:xfrm>
                <a:off x="3240000" y="288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523" name="Shape 523"/>
              <p:cNvSpPr/>
              <p:nvPr/>
            </p:nvSpPr>
            <p:spPr>
              <a:xfrm>
                <a:off x="3240000" y="3240000"/>
                <a:ext cx="360001" cy="360001"/>
              </a:xfrm>
              <a:prstGeom prst="rect">
                <a:avLst/>
              </a:prstGeom>
              <a:noFill/>
              <a:ln w="25400" cap="flat">
                <a:solidFill>
                  <a:srgbClr val="85858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</p:grpSp>
        <p:sp>
          <p:nvSpPr>
            <p:cNvPr id="525" name="Shape 525"/>
            <p:cNvSpPr/>
            <p:nvPr/>
          </p:nvSpPr>
          <p:spPr>
            <a:xfrm>
              <a:off x="-1" y="-1"/>
              <a:ext cx="720001" cy="720001"/>
            </a:xfrm>
            <a:prstGeom prst="rect">
              <a:avLst/>
            </a:prstGeom>
            <a:noFill/>
            <a:ln w="25400" cap="flat">
              <a:solidFill>
                <a:srgbClr val="4D802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-1" y="720000"/>
              <a:ext cx="720001" cy="720001"/>
            </a:xfrm>
            <a:prstGeom prst="rect">
              <a:avLst/>
            </a:prstGeom>
            <a:noFill/>
            <a:ln w="25400" cap="flat">
              <a:solidFill>
                <a:srgbClr val="4D802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-1" y="1440000"/>
              <a:ext cx="720001" cy="720001"/>
            </a:xfrm>
            <a:prstGeom prst="rect">
              <a:avLst/>
            </a:prstGeom>
            <a:noFill/>
            <a:ln w="25400" cap="flat">
              <a:solidFill>
                <a:srgbClr val="4D802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-1" y="2160000"/>
              <a:ext cx="720001" cy="720001"/>
            </a:xfrm>
            <a:prstGeom prst="rect">
              <a:avLst/>
            </a:prstGeom>
            <a:noFill/>
            <a:ln w="25400" cap="flat">
              <a:solidFill>
                <a:srgbClr val="4D802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-1" y="2880000"/>
              <a:ext cx="720001" cy="720001"/>
            </a:xfrm>
            <a:prstGeom prst="rect">
              <a:avLst/>
            </a:prstGeom>
            <a:noFill/>
            <a:ln w="25400" cap="flat">
              <a:solidFill>
                <a:srgbClr val="4D802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720000" y="-1"/>
              <a:ext cx="720001" cy="720001"/>
            </a:xfrm>
            <a:prstGeom prst="rect">
              <a:avLst/>
            </a:prstGeom>
            <a:noFill/>
            <a:ln w="25400" cap="flat">
              <a:solidFill>
                <a:srgbClr val="4D802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720000" y="720000"/>
              <a:ext cx="720001" cy="720001"/>
            </a:xfrm>
            <a:prstGeom prst="rect">
              <a:avLst/>
            </a:prstGeom>
            <a:noFill/>
            <a:ln w="25400" cap="flat">
              <a:solidFill>
                <a:srgbClr val="4D802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720000" y="1440000"/>
              <a:ext cx="720001" cy="720001"/>
            </a:xfrm>
            <a:prstGeom prst="rect">
              <a:avLst/>
            </a:prstGeom>
            <a:noFill/>
            <a:ln w="25400" cap="flat">
              <a:solidFill>
                <a:srgbClr val="4D802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720000" y="2160000"/>
              <a:ext cx="720001" cy="720001"/>
            </a:xfrm>
            <a:prstGeom prst="rect">
              <a:avLst/>
            </a:prstGeom>
            <a:noFill/>
            <a:ln w="25400" cap="flat">
              <a:solidFill>
                <a:srgbClr val="4D802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720000" y="2880000"/>
              <a:ext cx="720001" cy="720001"/>
            </a:xfrm>
            <a:prstGeom prst="rect">
              <a:avLst/>
            </a:prstGeom>
            <a:noFill/>
            <a:ln w="25400" cap="flat">
              <a:solidFill>
                <a:srgbClr val="4D802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1440000" y="-1"/>
              <a:ext cx="720001" cy="720001"/>
            </a:xfrm>
            <a:prstGeom prst="rect">
              <a:avLst/>
            </a:prstGeom>
            <a:noFill/>
            <a:ln w="25400" cap="flat">
              <a:solidFill>
                <a:srgbClr val="4D802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1440000" y="720000"/>
              <a:ext cx="720001" cy="720001"/>
            </a:xfrm>
            <a:prstGeom prst="rect">
              <a:avLst/>
            </a:prstGeom>
            <a:noFill/>
            <a:ln w="25400" cap="flat">
              <a:solidFill>
                <a:srgbClr val="4D802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1440000" y="1440000"/>
              <a:ext cx="720001" cy="720001"/>
            </a:xfrm>
            <a:prstGeom prst="rect">
              <a:avLst/>
            </a:prstGeom>
            <a:noFill/>
            <a:ln w="25400" cap="flat">
              <a:solidFill>
                <a:srgbClr val="4D802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1440000" y="2160000"/>
              <a:ext cx="720001" cy="720001"/>
            </a:xfrm>
            <a:prstGeom prst="rect">
              <a:avLst/>
            </a:prstGeom>
            <a:noFill/>
            <a:ln w="25400" cap="flat">
              <a:solidFill>
                <a:srgbClr val="4D802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1440000" y="2880000"/>
              <a:ext cx="720001" cy="720001"/>
            </a:xfrm>
            <a:prstGeom prst="rect">
              <a:avLst/>
            </a:prstGeom>
            <a:noFill/>
            <a:ln w="25400" cap="flat">
              <a:solidFill>
                <a:srgbClr val="4D802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2160000" y="-1"/>
              <a:ext cx="720001" cy="720001"/>
            </a:xfrm>
            <a:prstGeom prst="rect">
              <a:avLst/>
            </a:prstGeom>
            <a:noFill/>
            <a:ln w="25400" cap="flat">
              <a:solidFill>
                <a:srgbClr val="4D802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2160000" y="720000"/>
              <a:ext cx="720001" cy="720001"/>
            </a:xfrm>
            <a:prstGeom prst="rect">
              <a:avLst/>
            </a:prstGeom>
            <a:noFill/>
            <a:ln w="25400" cap="flat">
              <a:solidFill>
                <a:srgbClr val="4D802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2160000" y="1440000"/>
              <a:ext cx="720001" cy="720001"/>
            </a:xfrm>
            <a:prstGeom prst="rect">
              <a:avLst/>
            </a:prstGeom>
            <a:noFill/>
            <a:ln w="25400" cap="flat">
              <a:solidFill>
                <a:srgbClr val="4D802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2160000" y="2160000"/>
              <a:ext cx="720001" cy="720001"/>
            </a:xfrm>
            <a:prstGeom prst="rect">
              <a:avLst/>
            </a:prstGeom>
            <a:noFill/>
            <a:ln w="25400" cap="flat">
              <a:solidFill>
                <a:srgbClr val="4D802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2160000" y="2880000"/>
              <a:ext cx="720001" cy="720001"/>
            </a:xfrm>
            <a:prstGeom prst="rect">
              <a:avLst/>
            </a:prstGeom>
            <a:noFill/>
            <a:ln w="25400" cap="flat">
              <a:solidFill>
                <a:srgbClr val="4D802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2880000" y="-1"/>
              <a:ext cx="720001" cy="720001"/>
            </a:xfrm>
            <a:prstGeom prst="rect">
              <a:avLst/>
            </a:prstGeom>
            <a:noFill/>
            <a:ln w="25400" cap="flat">
              <a:solidFill>
                <a:srgbClr val="4D802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2880000" y="720000"/>
              <a:ext cx="720001" cy="720001"/>
            </a:xfrm>
            <a:prstGeom prst="rect">
              <a:avLst/>
            </a:prstGeom>
            <a:noFill/>
            <a:ln w="25400" cap="flat">
              <a:solidFill>
                <a:srgbClr val="4D802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2880000" y="1440000"/>
              <a:ext cx="720001" cy="720001"/>
            </a:xfrm>
            <a:prstGeom prst="rect">
              <a:avLst/>
            </a:prstGeom>
            <a:noFill/>
            <a:ln w="25400" cap="flat">
              <a:solidFill>
                <a:srgbClr val="4D802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2880000" y="2160000"/>
              <a:ext cx="720001" cy="720001"/>
            </a:xfrm>
            <a:prstGeom prst="rect">
              <a:avLst/>
            </a:prstGeom>
            <a:noFill/>
            <a:ln w="25400" cap="flat">
              <a:solidFill>
                <a:srgbClr val="4D802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2880000" y="2880000"/>
              <a:ext cx="720001" cy="720001"/>
            </a:xfrm>
            <a:prstGeom prst="rect">
              <a:avLst/>
            </a:prstGeom>
            <a:noFill/>
            <a:ln w="25400" cap="flat">
              <a:solidFill>
                <a:srgbClr val="4D802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</p:grpSp>
      <p:grpSp>
        <p:nvGrpSpPr>
          <p:cNvPr id="678" name="Group 678"/>
          <p:cNvGrpSpPr/>
          <p:nvPr/>
        </p:nvGrpSpPr>
        <p:grpSpPr>
          <a:xfrm>
            <a:off x="8923210" y="2293203"/>
            <a:ext cx="3600001" cy="3600001"/>
            <a:chOff x="0" y="0"/>
            <a:chExt cx="3600000" cy="3600000"/>
          </a:xfrm>
        </p:grpSpPr>
        <p:grpSp>
          <p:nvGrpSpPr>
            <p:cNvPr id="652" name="Group 652"/>
            <p:cNvGrpSpPr/>
            <p:nvPr/>
          </p:nvGrpSpPr>
          <p:grpSpPr>
            <a:xfrm>
              <a:off x="-1" y="-1"/>
              <a:ext cx="3600002" cy="3600002"/>
              <a:chOff x="0" y="0"/>
              <a:chExt cx="3600000" cy="3600000"/>
            </a:xfrm>
          </p:grpSpPr>
          <p:sp>
            <p:nvSpPr>
              <p:cNvPr id="551" name="Shape 551"/>
              <p:cNvSpPr/>
              <p:nvPr/>
            </p:nvSpPr>
            <p:spPr>
              <a:xfrm>
                <a:off x="-1" y="-1"/>
                <a:ext cx="3600002" cy="3600002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434039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552" name="Shape 552"/>
              <p:cNvSpPr/>
              <p:nvPr/>
            </p:nvSpPr>
            <p:spPr>
              <a:xfrm>
                <a:off x="-1" y="-1"/>
                <a:ext cx="360001" cy="3600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434039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553" name="Shape 553"/>
              <p:cNvSpPr/>
              <p:nvPr/>
            </p:nvSpPr>
            <p:spPr>
              <a:xfrm>
                <a:off x="-1" y="359999"/>
                <a:ext cx="360001" cy="3600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434039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554" name="Shape 554"/>
              <p:cNvSpPr/>
              <p:nvPr/>
            </p:nvSpPr>
            <p:spPr>
              <a:xfrm>
                <a:off x="-1" y="720000"/>
                <a:ext cx="360001" cy="3600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434039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555" name="Shape 555"/>
              <p:cNvSpPr/>
              <p:nvPr/>
            </p:nvSpPr>
            <p:spPr>
              <a:xfrm>
                <a:off x="-1" y="1080000"/>
                <a:ext cx="360001" cy="3600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434039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556" name="Shape 556"/>
              <p:cNvSpPr/>
              <p:nvPr/>
            </p:nvSpPr>
            <p:spPr>
              <a:xfrm>
                <a:off x="-1" y="1440000"/>
                <a:ext cx="360001" cy="3600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434039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557" name="Shape 557"/>
              <p:cNvSpPr/>
              <p:nvPr/>
            </p:nvSpPr>
            <p:spPr>
              <a:xfrm>
                <a:off x="-1" y="1800000"/>
                <a:ext cx="360001" cy="3600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434039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558" name="Shape 558"/>
              <p:cNvSpPr/>
              <p:nvPr/>
            </p:nvSpPr>
            <p:spPr>
              <a:xfrm>
                <a:off x="-1" y="2160000"/>
                <a:ext cx="360001" cy="3600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434039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559" name="Shape 559"/>
              <p:cNvSpPr/>
              <p:nvPr/>
            </p:nvSpPr>
            <p:spPr>
              <a:xfrm>
                <a:off x="-1" y="2520000"/>
                <a:ext cx="360001" cy="3600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434039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560" name="Shape 560"/>
              <p:cNvSpPr/>
              <p:nvPr/>
            </p:nvSpPr>
            <p:spPr>
              <a:xfrm>
                <a:off x="-1" y="2880000"/>
                <a:ext cx="360001" cy="3600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434039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561" name="Shape 561"/>
              <p:cNvSpPr/>
              <p:nvPr/>
            </p:nvSpPr>
            <p:spPr>
              <a:xfrm>
                <a:off x="-1" y="3240000"/>
                <a:ext cx="360001" cy="3600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434039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562" name="Shape 562"/>
              <p:cNvSpPr/>
              <p:nvPr/>
            </p:nvSpPr>
            <p:spPr>
              <a:xfrm>
                <a:off x="359999" y="-1"/>
                <a:ext cx="360001" cy="3600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434039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563" name="Shape 563"/>
              <p:cNvSpPr/>
              <p:nvPr/>
            </p:nvSpPr>
            <p:spPr>
              <a:xfrm>
                <a:off x="359999" y="359999"/>
                <a:ext cx="360001" cy="3600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434039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564" name="Shape 564"/>
              <p:cNvSpPr/>
              <p:nvPr/>
            </p:nvSpPr>
            <p:spPr>
              <a:xfrm>
                <a:off x="359999" y="720000"/>
                <a:ext cx="360001" cy="3600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434039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565" name="Shape 565"/>
              <p:cNvSpPr/>
              <p:nvPr/>
            </p:nvSpPr>
            <p:spPr>
              <a:xfrm>
                <a:off x="359999" y="1080000"/>
                <a:ext cx="360001" cy="3600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434039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566" name="Shape 566"/>
              <p:cNvSpPr/>
              <p:nvPr/>
            </p:nvSpPr>
            <p:spPr>
              <a:xfrm>
                <a:off x="359999" y="1440000"/>
                <a:ext cx="360001" cy="3600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434039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567" name="Shape 567"/>
              <p:cNvSpPr/>
              <p:nvPr/>
            </p:nvSpPr>
            <p:spPr>
              <a:xfrm>
                <a:off x="359999" y="1800000"/>
                <a:ext cx="360001" cy="3600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434039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568" name="Shape 568"/>
              <p:cNvSpPr/>
              <p:nvPr/>
            </p:nvSpPr>
            <p:spPr>
              <a:xfrm>
                <a:off x="359999" y="2160000"/>
                <a:ext cx="360001" cy="3600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434039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569" name="Shape 569"/>
              <p:cNvSpPr/>
              <p:nvPr/>
            </p:nvSpPr>
            <p:spPr>
              <a:xfrm>
                <a:off x="359999" y="2520000"/>
                <a:ext cx="360001" cy="3600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434039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570" name="Shape 570"/>
              <p:cNvSpPr/>
              <p:nvPr/>
            </p:nvSpPr>
            <p:spPr>
              <a:xfrm>
                <a:off x="359999" y="2880000"/>
                <a:ext cx="360001" cy="3600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434039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571" name="Shape 571"/>
              <p:cNvSpPr/>
              <p:nvPr/>
            </p:nvSpPr>
            <p:spPr>
              <a:xfrm>
                <a:off x="359999" y="3240000"/>
                <a:ext cx="360001" cy="3600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434039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572" name="Shape 572"/>
              <p:cNvSpPr/>
              <p:nvPr/>
            </p:nvSpPr>
            <p:spPr>
              <a:xfrm>
                <a:off x="720000" y="-1"/>
                <a:ext cx="360001" cy="3600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434039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573" name="Shape 573"/>
              <p:cNvSpPr/>
              <p:nvPr/>
            </p:nvSpPr>
            <p:spPr>
              <a:xfrm>
                <a:off x="720000" y="359999"/>
                <a:ext cx="360001" cy="3600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434039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574" name="Shape 574"/>
              <p:cNvSpPr/>
              <p:nvPr/>
            </p:nvSpPr>
            <p:spPr>
              <a:xfrm>
                <a:off x="720000" y="720000"/>
                <a:ext cx="360001" cy="3600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434039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575" name="Shape 575"/>
              <p:cNvSpPr/>
              <p:nvPr/>
            </p:nvSpPr>
            <p:spPr>
              <a:xfrm>
                <a:off x="720000" y="1080000"/>
                <a:ext cx="360001" cy="3600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434039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576" name="Shape 576"/>
              <p:cNvSpPr/>
              <p:nvPr/>
            </p:nvSpPr>
            <p:spPr>
              <a:xfrm>
                <a:off x="720000" y="1440000"/>
                <a:ext cx="360001" cy="3600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434039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577" name="Shape 577"/>
              <p:cNvSpPr/>
              <p:nvPr/>
            </p:nvSpPr>
            <p:spPr>
              <a:xfrm>
                <a:off x="720000" y="1800000"/>
                <a:ext cx="360001" cy="3600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434039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578" name="Shape 578"/>
              <p:cNvSpPr/>
              <p:nvPr/>
            </p:nvSpPr>
            <p:spPr>
              <a:xfrm>
                <a:off x="720000" y="2160000"/>
                <a:ext cx="360001" cy="3600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434039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579" name="Shape 579"/>
              <p:cNvSpPr/>
              <p:nvPr/>
            </p:nvSpPr>
            <p:spPr>
              <a:xfrm>
                <a:off x="720000" y="2520000"/>
                <a:ext cx="360001" cy="3600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434039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580" name="Shape 580"/>
              <p:cNvSpPr/>
              <p:nvPr/>
            </p:nvSpPr>
            <p:spPr>
              <a:xfrm>
                <a:off x="720000" y="2880000"/>
                <a:ext cx="360001" cy="3600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434039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581" name="Shape 581"/>
              <p:cNvSpPr/>
              <p:nvPr/>
            </p:nvSpPr>
            <p:spPr>
              <a:xfrm>
                <a:off x="720000" y="3240000"/>
                <a:ext cx="360001" cy="3600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434039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582" name="Shape 582"/>
              <p:cNvSpPr/>
              <p:nvPr/>
            </p:nvSpPr>
            <p:spPr>
              <a:xfrm>
                <a:off x="1080000" y="-1"/>
                <a:ext cx="360001" cy="3600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434039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583" name="Shape 583"/>
              <p:cNvSpPr/>
              <p:nvPr/>
            </p:nvSpPr>
            <p:spPr>
              <a:xfrm>
                <a:off x="1080000" y="359999"/>
                <a:ext cx="360001" cy="3600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434039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584" name="Shape 584"/>
              <p:cNvSpPr/>
              <p:nvPr/>
            </p:nvSpPr>
            <p:spPr>
              <a:xfrm>
                <a:off x="1080000" y="720000"/>
                <a:ext cx="360001" cy="3600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434039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585" name="Shape 585"/>
              <p:cNvSpPr/>
              <p:nvPr/>
            </p:nvSpPr>
            <p:spPr>
              <a:xfrm>
                <a:off x="1080000" y="1080000"/>
                <a:ext cx="360001" cy="3600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434039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586" name="Shape 586"/>
              <p:cNvSpPr/>
              <p:nvPr/>
            </p:nvSpPr>
            <p:spPr>
              <a:xfrm>
                <a:off x="1080000" y="1440000"/>
                <a:ext cx="360001" cy="3600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434039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587" name="Shape 587"/>
              <p:cNvSpPr/>
              <p:nvPr/>
            </p:nvSpPr>
            <p:spPr>
              <a:xfrm>
                <a:off x="1080000" y="1800000"/>
                <a:ext cx="360001" cy="3600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434039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588" name="Shape 588"/>
              <p:cNvSpPr/>
              <p:nvPr/>
            </p:nvSpPr>
            <p:spPr>
              <a:xfrm>
                <a:off x="1080000" y="2160000"/>
                <a:ext cx="360001" cy="3600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434039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589" name="Shape 589"/>
              <p:cNvSpPr/>
              <p:nvPr/>
            </p:nvSpPr>
            <p:spPr>
              <a:xfrm>
                <a:off x="1080000" y="2520000"/>
                <a:ext cx="360001" cy="3600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434039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590" name="Shape 590"/>
              <p:cNvSpPr/>
              <p:nvPr/>
            </p:nvSpPr>
            <p:spPr>
              <a:xfrm>
                <a:off x="1080000" y="2880000"/>
                <a:ext cx="360001" cy="3600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434039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591" name="Shape 591"/>
              <p:cNvSpPr/>
              <p:nvPr/>
            </p:nvSpPr>
            <p:spPr>
              <a:xfrm>
                <a:off x="1080000" y="3240000"/>
                <a:ext cx="360001" cy="3600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434039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592" name="Shape 592"/>
              <p:cNvSpPr/>
              <p:nvPr/>
            </p:nvSpPr>
            <p:spPr>
              <a:xfrm>
                <a:off x="1440000" y="-1"/>
                <a:ext cx="360001" cy="3600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434039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593" name="Shape 593"/>
              <p:cNvSpPr/>
              <p:nvPr/>
            </p:nvSpPr>
            <p:spPr>
              <a:xfrm>
                <a:off x="1440000" y="359999"/>
                <a:ext cx="360001" cy="3600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434039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594" name="Shape 594"/>
              <p:cNvSpPr/>
              <p:nvPr/>
            </p:nvSpPr>
            <p:spPr>
              <a:xfrm>
                <a:off x="1440000" y="720000"/>
                <a:ext cx="360001" cy="3600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434039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595" name="Shape 595"/>
              <p:cNvSpPr/>
              <p:nvPr/>
            </p:nvSpPr>
            <p:spPr>
              <a:xfrm>
                <a:off x="1440000" y="1080000"/>
                <a:ext cx="360001" cy="3600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434039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596" name="Shape 596"/>
              <p:cNvSpPr/>
              <p:nvPr/>
            </p:nvSpPr>
            <p:spPr>
              <a:xfrm>
                <a:off x="1440000" y="1440000"/>
                <a:ext cx="360001" cy="3600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434039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597" name="Shape 597"/>
              <p:cNvSpPr/>
              <p:nvPr/>
            </p:nvSpPr>
            <p:spPr>
              <a:xfrm>
                <a:off x="1440000" y="1800000"/>
                <a:ext cx="360001" cy="3600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434039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598" name="Shape 598"/>
              <p:cNvSpPr/>
              <p:nvPr/>
            </p:nvSpPr>
            <p:spPr>
              <a:xfrm>
                <a:off x="1440000" y="2160000"/>
                <a:ext cx="360001" cy="3600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434039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599" name="Shape 599"/>
              <p:cNvSpPr/>
              <p:nvPr/>
            </p:nvSpPr>
            <p:spPr>
              <a:xfrm>
                <a:off x="1440000" y="2520000"/>
                <a:ext cx="360001" cy="3600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434039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600" name="Shape 600"/>
              <p:cNvSpPr/>
              <p:nvPr/>
            </p:nvSpPr>
            <p:spPr>
              <a:xfrm>
                <a:off x="1440000" y="2880000"/>
                <a:ext cx="360001" cy="3600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434039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601" name="Shape 601"/>
              <p:cNvSpPr/>
              <p:nvPr/>
            </p:nvSpPr>
            <p:spPr>
              <a:xfrm>
                <a:off x="1440000" y="3240000"/>
                <a:ext cx="360001" cy="3600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434039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602" name="Shape 602"/>
              <p:cNvSpPr/>
              <p:nvPr/>
            </p:nvSpPr>
            <p:spPr>
              <a:xfrm>
                <a:off x="1800000" y="-1"/>
                <a:ext cx="360001" cy="3600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434039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603" name="Shape 603"/>
              <p:cNvSpPr/>
              <p:nvPr/>
            </p:nvSpPr>
            <p:spPr>
              <a:xfrm>
                <a:off x="1800000" y="359999"/>
                <a:ext cx="360001" cy="3600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434039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604" name="Shape 604"/>
              <p:cNvSpPr/>
              <p:nvPr/>
            </p:nvSpPr>
            <p:spPr>
              <a:xfrm>
                <a:off x="1800000" y="720000"/>
                <a:ext cx="360001" cy="3600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434039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605" name="Shape 605"/>
              <p:cNvSpPr/>
              <p:nvPr/>
            </p:nvSpPr>
            <p:spPr>
              <a:xfrm>
                <a:off x="1800000" y="1080000"/>
                <a:ext cx="360001" cy="3600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434039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606" name="Shape 606"/>
              <p:cNvSpPr/>
              <p:nvPr/>
            </p:nvSpPr>
            <p:spPr>
              <a:xfrm>
                <a:off x="1800000" y="1440000"/>
                <a:ext cx="360001" cy="3600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434039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607" name="Shape 607"/>
              <p:cNvSpPr/>
              <p:nvPr/>
            </p:nvSpPr>
            <p:spPr>
              <a:xfrm>
                <a:off x="1800000" y="1800000"/>
                <a:ext cx="360001" cy="3600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434039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608" name="Shape 608"/>
              <p:cNvSpPr/>
              <p:nvPr/>
            </p:nvSpPr>
            <p:spPr>
              <a:xfrm>
                <a:off x="1800000" y="2160000"/>
                <a:ext cx="360001" cy="3600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434039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609" name="Shape 609"/>
              <p:cNvSpPr/>
              <p:nvPr/>
            </p:nvSpPr>
            <p:spPr>
              <a:xfrm>
                <a:off x="1800000" y="2520000"/>
                <a:ext cx="360001" cy="3600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434039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610" name="Shape 610"/>
              <p:cNvSpPr/>
              <p:nvPr/>
            </p:nvSpPr>
            <p:spPr>
              <a:xfrm>
                <a:off x="1800000" y="2880000"/>
                <a:ext cx="360001" cy="3600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434039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611" name="Shape 611"/>
              <p:cNvSpPr/>
              <p:nvPr/>
            </p:nvSpPr>
            <p:spPr>
              <a:xfrm>
                <a:off x="1800000" y="3240000"/>
                <a:ext cx="360001" cy="3600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434039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612" name="Shape 612"/>
              <p:cNvSpPr/>
              <p:nvPr/>
            </p:nvSpPr>
            <p:spPr>
              <a:xfrm>
                <a:off x="2160000" y="-1"/>
                <a:ext cx="360001" cy="3600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434039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613" name="Shape 613"/>
              <p:cNvSpPr/>
              <p:nvPr/>
            </p:nvSpPr>
            <p:spPr>
              <a:xfrm>
                <a:off x="2160000" y="359999"/>
                <a:ext cx="360001" cy="3600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434039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614" name="Shape 614"/>
              <p:cNvSpPr/>
              <p:nvPr/>
            </p:nvSpPr>
            <p:spPr>
              <a:xfrm>
                <a:off x="2160000" y="720000"/>
                <a:ext cx="360001" cy="3600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434039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615" name="Shape 615"/>
              <p:cNvSpPr/>
              <p:nvPr/>
            </p:nvSpPr>
            <p:spPr>
              <a:xfrm>
                <a:off x="2160000" y="1080000"/>
                <a:ext cx="360001" cy="3600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434039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616" name="Shape 616"/>
              <p:cNvSpPr/>
              <p:nvPr/>
            </p:nvSpPr>
            <p:spPr>
              <a:xfrm>
                <a:off x="2160000" y="1440000"/>
                <a:ext cx="360001" cy="3600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434039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617" name="Shape 617"/>
              <p:cNvSpPr/>
              <p:nvPr/>
            </p:nvSpPr>
            <p:spPr>
              <a:xfrm>
                <a:off x="2160000" y="1800000"/>
                <a:ext cx="360001" cy="3600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434039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618" name="Shape 618"/>
              <p:cNvSpPr/>
              <p:nvPr/>
            </p:nvSpPr>
            <p:spPr>
              <a:xfrm>
                <a:off x="2160000" y="2160000"/>
                <a:ext cx="360001" cy="3600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434039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619" name="Shape 619"/>
              <p:cNvSpPr/>
              <p:nvPr/>
            </p:nvSpPr>
            <p:spPr>
              <a:xfrm>
                <a:off x="2160000" y="2520000"/>
                <a:ext cx="360001" cy="3600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434039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620" name="Shape 620"/>
              <p:cNvSpPr/>
              <p:nvPr/>
            </p:nvSpPr>
            <p:spPr>
              <a:xfrm>
                <a:off x="2160000" y="2880000"/>
                <a:ext cx="360001" cy="3600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434039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621" name="Shape 621"/>
              <p:cNvSpPr/>
              <p:nvPr/>
            </p:nvSpPr>
            <p:spPr>
              <a:xfrm>
                <a:off x="2160000" y="3240000"/>
                <a:ext cx="360001" cy="3600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434039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622" name="Shape 622"/>
              <p:cNvSpPr/>
              <p:nvPr/>
            </p:nvSpPr>
            <p:spPr>
              <a:xfrm>
                <a:off x="2520000" y="-1"/>
                <a:ext cx="360001" cy="3600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434039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623" name="Shape 623"/>
              <p:cNvSpPr/>
              <p:nvPr/>
            </p:nvSpPr>
            <p:spPr>
              <a:xfrm>
                <a:off x="2520000" y="359999"/>
                <a:ext cx="360001" cy="3600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434039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624" name="Shape 624"/>
              <p:cNvSpPr/>
              <p:nvPr/>
            </p:nvSpPr>
            <p:spPr>
              <a:xfrm>
                <a:off x="2520000" y="720000"/>
                <a:ext cx="360001" cy="3600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434039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625" name="Shape 625"/>
              <p:cNvSpPr/>
              <p:nvPr/>
            </p:nvSpPr>
            <p:spPr>
              <a:xfrm>
                <a:off x="2520000" y="1080000"/>
                <a:ext cx="360001" cy="3600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434039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626" name="Shape 626"/>
              <p:cNvSpPr/>
              <p:nvPr/>
            </p:nvSpPr>
            <p:spPr>
              <a:xfrm>
                <a:off x="2520000" y="1440000"/>
                <a:ext cx="360001" cy="3600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434039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627" name="Shape 627"/>
              <p:cNvSpPr/>
              <p:nvPr/>
            </p:nvSpPr>
            <p:spPr>
              <a:xfrm>
                <a:off x="2520000" y="1800000"/>
                <a:ext cx="360001" cy="3600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434039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628" name="Shape 628"/>
              <p:cNvSpPr/>
              <p:nvPr/>
            </p:nvSpPr>
            <p:spPr>
              <a:xfrm>
                <a:off x="2520000" y="2160000"/>
                <a:ext cx="360001" cy="3600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434039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629" name="Shape 629"/>
              <p:cNvSpPr/>
              <p:nvPr/>
            </p:nvSpPr>
            <p:spPr>
              <a:xfrm>
                <a:off x="2520000" y="2520000"/>
                <a:ext cx="360001" cy="3600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434039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630" name="Shape 630"/>
              <p:cNvSpPr/>
              <p:nvPr/>
            </p:nvSpPr>
            <p:spPr>
              <a:xfrm>
                <a:off x="2520000" y="2880000"/>
                <a:ext cx="360001" cy="3600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434039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631" name="Shape 631"/>
              <p:cNvSpPr/>
              <p:nvPr/>
            </p:nvSpPr>
            <p:spPr>
              <a:xfrm>
                <a:off x="2520000" y="3240000"/>
                <a:ext cx="360001" cy="3600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434039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632" name="Shape 632"/>
              <p:cNvSpPr/>
              <p:nvPr/>
            </p:nvSpPr>
            <p:spPr>
              <a:xfrm>
                <a:off x="2880000" y="-1"/>
                <a:ext cx="360001" cy="3600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434039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633" name="Shape 633"/>
              <p:cNvSpPr/>
              <p:nvPr/>
            </p:nvSpPr>
            <p:spPr>
              <a:xfrm>
                <a:off x="2880000" y="359999"/>
                <a:ext cx="360001" cy="3600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434039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634" name="Shape 634"/>
              <p:cNvSpPr/>
              <p:nvPr/>
            </p:nvSpPr>
            <p:spPr>
              <a:xfrm>
                <a:off x="2880000" y="720000"/>
                <a:ext cx="360001" cy="3600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434039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635" name="Shape 635"/>
              <p:cNvSpPr/>
              <p:nvPr/>
            </p:nvSpPr>
            <p:spPr>
              <a:xfrm>
                <a:off x="2880000" y="1080000"/>
                <a:ext cx="360001" cy="3600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434039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636" name="Shape 636"/>
              <p:cNvSpPr/>
              <p:nvPr/>
            </p:nvSpPr>
            <p:spPr>
              <a:xfrm>
                <a:off x="2880000" y="1440000"/>
                <a:ext cx="360001" cy="3600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434039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637" name="Shape 637"/>
              <p:cNvSpPr/>
              <p:nvPr/>
            </p:nvSpPr>
            <p:spPr>
              <a:xfrm>
                <a:off x="2880000" y="1800000"/>
                <a:ext cx="360001" cy="3600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434039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638" name="Shape 638"/>
              <p:cNvSpPr/>
              <p:nvPr/>
            </p:nvSpPr>
            <p:spPr>
              <a:xfrm>
                <a:off x="2880000" y="2160000"/>
                <a:ext cx="360001" cy="3600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434039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639" name="Shape 639"/>
              <p:cNvSpPr/>
              <p:nvPr/>
            </p:nvSpPr>
            <p:spPr>
              <a:xfrm>
                <a:off x="2880000" y="2520000"/>
                <a:ext cx="360001" cy="3600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434039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640" name="Shape 640"/>
              <p:cNvSpPr/>
              <p:nvPr/>
            </p:nvSpPr>
            <p:spPr>
              <a:xfrm>
                <a:off x="2880000" y="2880000"/>
                <a:ext cx="360001" cy="3600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434039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641" name="Shape 641"/>
              <p:cNvSpPr/>
              <p:nvPr/>
            </p:nvSpPr>
            <p:spPr>
              <a:xfrm>
                <a:off x="2880000" y="3240000"/>
                <a:ext cx="360001" cy="3600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434039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642" name="Shape 642"/>
              <p:cNvSpPr/>
              <p:nvPr/>
            </p:nvSpPr>
            <p:spPr>
              <a:xfrm>
                <a:off x="3240000" y="-1"/>
                <a:ext cx="360001" cy="3600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434039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643" name="Shape 643"/>
              <p:cNvSpPr/>
              <p:nvPr/>
            </p:nvSpPr>
            <p:spPr>
              <a:xfrm>
                <a:off x="3240000" y="359999"/>
                <a:ext cx="360001" cy="3600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434039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644" name="Shape 644"/>
              <p:cNvSpPr/>
              <p:nvPr/>
            </p:nvSpPr>
            <p:spPr>
              <a:xfrm>
                <a:off x="3240000" y="720000"/>
                <a:ext cx="360001" cy="3600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434039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645" name="Shape 645"/>
              <p:cNvSpPr/>
              <p:nvPr/>
            </p:nvSpPr>
            <p:spPr>
              <a:xfrm>
                <a:off x="3240000" y="1080000"/>
                <a:ext cx="360001" cy="3600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434039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646" name="Shape 646"/>
              <p:cNvSpPr/>
              <p:nvPr/>
            </p:nvSpPr>
            <p:spPr>
              <a:xfrm>
                <a:off x="3240000" y="1440000"/>
                <a:ext cx="360001" cy="3600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434039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647" name="Shape 647"/>
              <p:cNvSpPr/>
              <p:nvPr/>
            </p:nvSpPr>
            <p:spPr>
              <a:xfrm>
                <a:off x="3240000" y="1800000"/>
                <a:ext cx="360001" cy="3600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434039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648" name="Shape 648"/>
              <p:cNvSpPr/>
              <p:nvPr/>
            </p:nvSpPr>
            <p:spPr>
              <a:xfrm>
                <a:off x="3240000" y="2160000"/>
                <a:ext cx="360001" cy="3600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434039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649" name="Shape 649"/>
              <p:cNvSpPr/>
              <p:nvPr/>
            </p:nvSpPr>
            <p:spPr>
              <a:xfrm>
                <a:off x="3240000" y="2520000"/>
                <a:ext cx="360001" cy="3600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434039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650" name="Shape 650"/>
              <p:cNvSpPr/>
              <p:nvPr/>
            </p:nvSpPr>
            <p:spPr>
              <a:xfrm>
                <a:off x="3240000" y="2880000"/>
                <a:ext cx="360001" cy="3600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434039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  <p:sp>
            <p:nvSpPr>
              <p:cNvPr id="651" name="Shape 651"/>
              <p:cNvSpPr/>
              <p:nvPr/>
            </p:nvSpPr>
            <p:spPr>
              <a:xfrm>
                <a:off x="3240000" y="3240000"/>
                <a:ext cx="360001" cy="3600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434039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858585"/>
                    </a:solidFill>
                  </a:defRPr>
                </a:pPr>
                <a:endParaRPr/>
              </a:p>
            </p:txBody>
          </p:sp>
        </p:grpSp>
        <p:sp>
          <p:nvSpPr>
            <p:cNvPr id="653" name="Shape 653"/>
            <p:cNvSpPr/>
            <p:nvPr/>
          </p:nvSpPr>
          <p:spPr>
            <a:xfrm>
              <a:off x="-1" y="-1"/>
              <a:ext cx="720001" cy="72000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34039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-1" y="720000"/>
              <a:ext cx="720001" cy="72000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34039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-1" y="1440000"/>
              <a:ext cx="720001" cy="72000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34039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-1" y="2160000"/>
              <a:ext cx="720001" cy="72000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34039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-1" y="2880000"/>
              <a:ext cx="720001" cy="72000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34039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720000" y="-1"/>
              <a:ext cx="720001" cy="72000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34039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720000" y="720000"/>
              <a:ext cx="720001" cy="72000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34039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720000" y="1440000"/>
              <a:ext cx="720001" cy="72000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34039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720000" y="2160000"/>
              <a:ext cx="720001" cy="72000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34039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720000" y="2880000"/>
              <a:ext cx="720001" cy="72000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34039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1440000" y="-1"/>
              <a:ext cx="720001" cy="72000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34039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1440000" y="720000"/>
              <a:ext cx="720001" cy="72000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34039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1440000" y="1440000"/>
              <a:ext cx="720001" cy="72000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34039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1440000" y="2160000"/>
              <a:ext cx="720001" cy="72000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34039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1440000" y="2880000"/>
              <a:ext cx="720001" cy="72000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34039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2160000" y="-1"/>
              <a:ext cx="720001" cy="72000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34039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2160000" y="720000"/>
              <a:ext cx="720001" cy="72000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34039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2160000" y="1440000"/>
              <a:ext cx="720001" cy="72000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34039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2160000" y="2160000"/>
              <a:ext cx="720001" cy="72000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34039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2160000" y="2880000"/>
              <a:ext cx="720001" cy="72000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34039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2880000" y="-1"/>
              <a:ext cx="720001" cy="72000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34039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2880000" y="720000"/>
              <a:ext cx="720001" cy="72000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34039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2880000" y="1440000"/>
              <a:ext cx="720001" cy="72000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34039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2880000" y="2160000"/>
              <a:ext cx="720001" cy="72000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34039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2880000" y="2880000"/>
              <a:ext cx="720001" cy="72000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34039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858585"/>
                  </a:solidFill>
                </a:defRPr>
              </a:pPr>
              <a:endParaRPr/>
            </a:p>
          </p:txBody>
        </p:sp>
      </p:grpSp>
      <p:sp>
        <p:nvSpPr>
          <p:cNvPr id="679" name="Shape 679"/>
          <p:cNvSpPr/>
          <p:nvPr/>
        </p:nvSpPr>
        <p:spPr>
          <a:xfrm flipV="1">
            <a:off x="10723209" y="3373203"/>
            <a:ext cx="720001" cy="720001"/>
          </a:xfrm>
          <a:prstGeom prst="line">
            <a:avLst/>
          </a:prstGeom>
          <a:ln w="28575">
            <a:solidFill>
              <a:srgbClr val="16151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680" name="Shape 680"/>
          <p:cNvSpPr/>
          <p:nvPr/>
        </p:nvSpPr>
        <p:spPr>
          <a:xfrm>
            <a:off x="9236277" y="5487958"/>
            <a:ext cx="90003" cy="90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3175">
            <a:solidFill>
              <a:srgbClr val="161515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81" name="Shape 681"/>
          <p:cNvSpPr/>
          <p:nvPr/>
        </p:nvSpPr>
        <p:spPr>
          <a:xfrm>
            <a:off x="9236277" y="4767958"/>
            <a:ext cx="90003" cy="90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3175">
            <a:solidFill>
              <a:srgbClr val="161515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82" name="Shape 682"/>
          <p:cNvSpPr/>
          <p:nvPr/>
        </p:nvSpPr>
        <p:spPr>
          <a:xfrm>
            <a:off x="9236277" y="4048983"/>
            <a:ext cx="90003" cy="90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3175">
            <a:solidFill>
              <a:srgbClr val="161515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83" name="Shape 683"/>
          <p:cNvSpPr/>
          <p:nvPr/>
        </p:nvSpPr>
        <p:spPr>
          <a:xfrm>
            <a:off x="9236275" y="3326934"/>
            <a:ext cx="90003" cy="90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3175">
            <a:solidFill>
              <a:srgbClr val="161515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84" name="Shape 684"/>
          <p:cNvSpPr/>
          <p:nvPr/>
        </p:nvSpPr>
        <p:spPr>
          <a:xfrm>
            <a:off x="9236274" y="2607959"/>
            <a:ext cx="90003" cy="90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3175">
            <a:solidFill>
              <a:srgbClr val="161515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85" name="Shape 685"/>
          <p:cNvSpPr/>
          <p:nvPr/>
        </p:nvSpPr>
        <p:spPr>
          <a:xfrm>
            <a:off x="9956276" y="5487958"/>
            <a:ext cx="90003" cy="90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3175">
            <a:solidFill>
              <a:srgbClr val="161515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86" name="Shape 686"/>
          <p:cNvSpPr/>
          <p:nvPr/>
        </p:nvSpPr>
        <p:spPr>
          <a:xfrm>
            <a:off x="9956276" y="4767958"/>
            <a:ext cx="90003" cy="90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3175">
            <a:solidFill>
              <a:srgbClr val="161515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87" name="Shape 687"/>
          <p:cNvSpPr/>
          <p:nvPr/>
        </p:nvSpPr>
        <p:spPr>
          <a:xfrm>
            <a:off x="9956276" y="4048983"/>
            <a:ext cx="90003" cy="90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3175">
            <a:solidFill>
              <a:srgbClr val="161515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88" name="Shape 688"/>
          <p:cNvSpPr/>
          <p:nvPr/>
        </p:nvSpPr>
        <p:spPr>
          <a:xfrm>
            <a:off x="9956275" y="3326934"/>
            <a:ext cx="90004" cy="90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3175">
            <a:solidFill>
              <a:srgbClr val="161515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89" name="Shape 689"/>
          <p:cNvSpPr/>
          <p:nvPr/>
        </p:nvSpPr>
        <p:spPr>
          <a:xfrm>
            <a:off x="9956275" y="2607959"/>
            <a:ext cx="90003" cy="90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3175">
            <a:solidFill>
              <a:srgbClr val="161515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90" name="Shape 690"/>
          <p:cNvSpPr/>
          <p:nvPr/>
        </p:nvSpPr>
        <p:spPr>
          <a:xfrm>
            <a:off x="12118209" y="5488983"/>
            <a:ext cx="90003" cy="90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3175">
            <a:solidFill>
              <a:srgbClr val="161515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91" name="Shape 691"/>
          <p:cNvSpPr/>
          <p:nvPr/>
        </p:nvSpPr>
        <p:spPr>
          <a:xfrm>
            <a:off x="12118209" y="4768982"/>
            <a:ext cx="90003" cy="90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3175">
            <a:solidFill>
              <a:srgbClr val="161515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92" name="Shape 692"/>
          <p:cNvSpPr/>
          <p:nvPr/>
        </p:nvSpPr>
        <p:spPr>
          <a:xfrm>
            <a:off x="12118209" y="4050007"/>
            <a:ext cx="90003" cy="90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3175">
            <a:solidFill>
              <a:srgbClr val="161515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93" name="Shape 693"/>
          <p:cNvSpPr/>
          <p:nvPr/>
        </p:nvSpPr>
        <p:spPr>
          <a:xfrm>
            <a:off x="12118209" y="3327958"/>
            <a:ext cx="90003" cy="90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3175">
            <a:solidFill>
              <a:srgbClr val="161515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94" name="Shape 694"/>
          <p:cNvSpPr/>
          <p:nvPr/>
        </p:nvSpPr>
        <p:spPr>
          <a:xfrm>
            <a:off x="12118208" y="2608982"/>
            <a:ext cx="90003" cy="90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3175">
            <a:solidFill>
              <a:srgbClr val="161515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95" name="Shape 695"/>
          <p:cNvSpPr/>
          <p:nvPr/>
        </p:nvSpPr>
        <p:spPr>
          <a:xfrm>
            <a:off x="10684334" y="5488983"/>
            <a:ext cx="90003" cy="90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3175">
            <a:solidFill>
              <a:srgbClr val="161515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96" name="Shape 696"/>
          <p:cNvSpPr/>
          <p:nvPr/>
        </p:nvSpPr>
        <p:spPr>
          <a:xfrm>
            <a:off x="10684334" y="4768982"/>
            <a:ext cx="90003" cy="90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3175">
            <a:solidFill>
              <a:srgbClr val="161515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97" name="Shape 697"/>
          <p:cNvSpPr/>
          <p:nvPr/>
        </p:nvSpPr>
        <p:spPr>
          <a:xfrm>
            <a:off x="10684333" y="3327958"/>
            <a:ext cx="90003" cy="90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3175">
            <a:solidFill>
              <a:srgbClr val="161515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98" name="Shape 698"/>
          <p:cNvSpPr/>
          <p:nvPr/>
        </p:nvSpPr>
        <p:spPr>
          <a:xfrm>
            <a:off x="10684333" y="2608982"/>
            <a:ext cx="90003" cy="90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3175">
            <a:solidFill>
              <a:srgbClr val="161515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99" name="Shape 699"/>
          <p:cNvSpPr/>
          <p:nvPr/>
        </p:nvSpPr>
        <p:spPr>
          <a:xfrm>
            <a:off x="11390066" y="5486934"/>
            <a:ext cx="90003" cy="90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3175">
            <a:solidFill>
              <a:srgbClr val="161515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00" name="Shape 700"/>
          <p:cNvSpPr/>
          <p:nvPr/>
        </p:nvSpPr>
        <p:spPr>
          <a:xfrm>
            <a:off x="11390066" y="4766933"/>
            <a:ext cx="90003" cy="90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3175">
            <a:solidFill>
              <a:srgbClr val="161515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01" name="Shape 701"/>
          <p:cNvSpPr/>
          <p:nvPr/>
        </p:nvSpPr>
        <p:spPr>
          <a:xfrm>
            <a:off x="11390066" y="4047959"/>
            <a:ext cx="90003" cy="90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3175">
            <a:solidFill>
              <a:srgbClr val="161515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02" name="Shape 702"/>
          <p:cNvSpPr/>
          <p:nvPr/>
        </p:nvSpPr>
        <p:spPr>
          <a:xfrm>
            <a:off x="11390065" y="2606934"/>
            <a:ext cx="90003" cy="90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3175">
            <a:solidFill>
              <a:srgbClr val="161515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03" name="TextBox 702"/>
          <p:cNvSpPr txBox="1"/>
          <p:nvPr/>
        </p:nvSpPr>
        <p:spPr>
          <a:xfrm>
            <a:off x="1351393" y="1573201"/>
            <a:ext cx="1808188" cy="44627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dirty="0" smtClean="0">
                <a:solidFill>
                  <a:schemeClr val="tx2">
                    <a:lumMod val="50000"/>
                  </a:schemeClr>
                </a:solidFill>
              </a:rPr>
              <a:t>Referenzbild</a:t>
            </a:r>
            <a:endParaRPr kumimoji="0" lang="de-DE" sz="2400" b="0" i="0" u="none" strike="noStrike" cap="none" spc="0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sym typeface="Marker Felt"/>
            </a:endParaRPr>
          </a:p>
        </p:txBody>
      </p:sp>
      <p:sp>
        <p:nvSpPr>
          <p:cNvPr id="704" name="TextBox 703"/>
          <p:cNvSpPr txBox="1"/>
          <p:nvPr/>
        </p:nvSpPr>
        <p:spPr>
          <a:xfrm>
            <a:off x="5366869" y="1573201"/>
            <a:ext cx="1893147" cy="44627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dirty="0" smtClean="0">
                <a:solidFill>
                  <a:schemeClr val="tx2">
                    <a:lumMod val="50000"/>
                  </a:schemeClr>
                </a:solidFill>
              </a:rPr>
              <a:t>aktuelles Bild</a:t>
            </a:r>
            <a:endParaRPr kumimoji="0" lang="de-DE" sz="2400" b="0" i="0" u="none" strike="noStrike" cap="none" spc="0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sym typeface="Marker Felt"/>
            </a:endParaRPr>
          </a:p>
        </p:txBody>
      </p:sp>
      <p:sp>
        <p:nvSpPr>
          <p:cNvPr id="705" name="TextBox 704"/>
          <p:cNvSpPr txBox="1"/>
          <p:nvPr/>
        </p:nvSpPr>
        <p:spPr>
          <a:xfrm>
            <a:off x="8647621" y="980731"/>
            <a:ext cx="4238340" cy="11849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dirty="0" smtClean="0">
                <a:solidFill>
                  <a:schemeClr val="tx2">
                    <a:lumMod val="50000"/>
                  </a:schemeClr>
                </a:solidFill>
              </a:rPr>
              <a:t>Ermittelt Abstände der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dirty="0" smtClean="0">
                <a:solidFill>
                  <a:schemeClr val="tx2">
                    <a:lumMod val="50000"/>
                  </a:schemeClr>
                </a:solidFill>
              </a:rPr>
              <a:t>Makroblöcke im aktuellen Bild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dirty="0" smtClean="0">
                <a:solidFill>
                  <a:schemeClr val="tx2">
                    <a:lumMod val="50000"/>
                  </a:schemeClr>
                </a:solidFill>
              </a:rPr>
              <a:t>gegenüber dem Referenzbild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4" name="image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9347" y="0"/>
            <a:ext cx="10205156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Shape 724"/>
          <p:cNvSpPr>
            <a:spLocks noGrp="1"/>
          </p:cNvSpPr>
          <p:nvPr>
            <p:ph type="title"/>
          </p:nvPr>
        </p:nvSpPr>
        <p:spPr>
          <a:xfrm>
            <a:off x="2571748" y="533398"/>
            <a:ext cx="7848604" cy="182880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54990">
              <a:defRPr sz="665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6650" dirty="0" err="1" smtClean="0">
                <a:solidFill>
                  <a:srgbClr val="45A7DE"/>
                </a:solidFill>
              </a:rPr>
              <a:t>Codis</a:t>
            </a:r>
            <a:r>
              <a:rPr lang="de-DE" sz="6650" dirty="0" smtClean="0">
                <a:solidFill>
                  <a:srgbClr val="45A7DE"/>
                </a:solidFill>
              </a:rPr>
              <a:t> als verteiltes System</a:t>
            </a:r>
            <a:endParaRPr sz="6650" dirty="0">
              <a:solidFill>
                <a:srgbClr val="45A7DE"/>
              </a:solidFill>
            </a:endParaRPr>
          </a:p>
        </p:txBody>
      </p:sp>
      <p:sp>
        <p:nvSpPr>
          <p:cNvPr id="3" name="Shape 59"/>
          <p:cNvSpPr>
            <a:spLocks noGrp="1"/>
          </p:cNvSpPr>
          <p:nvPr>
            <p:ph type="body" idx="1"/>
          </p:nvPr>
        </p:nvSpPr>
        <p:spPr>
          <a:xfrm>
            <a:off x="904617" y="2517173"/>
            <a:ext cx="11182865" cy="679982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Blip>
                <a:blip r:embed="rId2"/>
              </a:buBlip>
            </a:pPr>
            <a:r>
              <a:rPr lang="de-DE" sz="3600" dirty="0" err="1" smtClean="0">
                <a:solidFill>
                  <a:schemeClr val="tx2">
                    <a:lumMod val="50000"/>
                  </a:schemeClr>
                </a:solidFill>
              </a:rPr>
              <a:t>Raspberrys</a:t>
            </a:r>
            <a:r>
              <a:rPr lang="de-DE" sz="3600" dirty="0" smtClean="0">
                <a:solidFill>
                  <a:schemeClr val="tx2">
                    <a:lumMod val="50000"/>
                  </a:schemeClr>
                </a:solidFill>
              </a:rPr>
              <a:t> bilden eigenständig Liste</a:t>
            </a:r>
          </a:p>
          <a:p>
            <a:pPr lvl="0">
              <a:buBlip>
                <a:blip r:embed="rId2"/>
              </a:buBlip>
            </a:pPr>
            <a:r>
              <a:rPr lang="de-DE" sz="3600" dirty="0" smtClean="0">
                <a:solidFill>
                  <a:schemeClr val="tx2">
                    <a:lumMod val="50000"/>
                  </a:schemeClr>
                </a:solidFill>
              </a:rPr>
              <a:t>Von </a:t>
            </a:r>
            <a:r>
              <a:rPr lang="de-DE" sz="3600" dirty="0" err="1" smtClean="0">
                <a:solidFill>
                  <a:schemeClr val="tx2">
                    <a:lumMod val="50000"/>
                  </a:schemeClr>
                </a:solidFill>
              </a:rPr>
              <a:t>Raspberrys</a:t>
            </a:r>
            <a:r>
              <a:rPr lang="de-DE" sz="3600" dirty="0" smtClean="0">
                <a:solidFill>
                  <a:schemeClr val="tx2">
                    <a:lumMod val="50000"/>
                  </a:schemeClr>
                </a:solidFill>
              </a:rPr>
              <a:t> wird Koordinator gewählt</a:t>
            </a:r>
          </a:p>
          <a:p>
            <a:pPr lvl="0">
              <a:buBlip>
                <a:blip r:embed="rId2"/>
              </a:buBlip>
            </a:pPr>
            <a:r>
              <a:rPr lang="de-DE" sz="3600" dirty="0" smtClean="0">
                <a:solidFill>
                  <a:schemeClr val="tx2">
                    <a:lumMod val="50000"/>
                  </a:schemeClr>
                </a:solidFill>
              </a:rPr>
              <a:t>abwechselnde Überwachung</a:t>
            </a:r>
          </a:p>
          <a:p>
            <a:pPr lvl="1"/>
            <a:r>
              <a:rPr lang="de-DE" sz="3600" dirty="0" smtClean="0">
                <a:solidFill>
                  <a:schemeClr val="tx2">
                    <a:lumMod val="50000"/>
                  </a:schemeClr>
                </a:solidFill>
              </a:rPr>
              <a:t>nur Koordinator überwacht Gebiet</a:t>
            </a:r>
          </a:p>
          <a:p>
            <a:pPr lvl="1"/>
            <a:r>
              <a:rPr lang="de-DE" sz="3600" dirty="0" smtClean="0">
                <a:solidFill>
                  <a:schemeClr val="tx2">
                    <a:lumMod val="50000"/>
                  </a:schemeClr>
                </a:solidFill>
              </a:rPr>
              <a:t>alle anderen </a:t>
            </a:r>
            <a:r>
              <a:rPr lang="de-DE" sz="3600" dirty="0" err="1" smtClean="0">
                <a:solidFill>
                  <a:schemeClr val="tx2">
                    <a:lumMod val="50000"/>
                  </a:schemeClr>
                </a:solidFill>
              </a:rPr>
              <a:t>Raspberrys</a:t>
            </a:r>
            <a:r>
              <a:rPr lang="de-DE" sz="3600" dirty="0" smtClean="0">
                <a:solidFill>
                  <a:schemeClr val="tx2">
                    <a:lumMod val="50000"/>
                  </a:schemeClr>
                </a:solidFill>
              </a:rPr>
              <a:t> sind inaktiv</a:t>
            </a:r>
          </a:p>
          <a:p>
            <a:pPr lvl="1"/>
            <a:r>
              <a:rPr lang="de-DE" sz="3600" dirty="0" smtClean="0">
                <a:solidFill>
                  <a:schemeClr val="tx2">
                    <a:lumMod val="50000"/>
                  </a:schemeClr>
                </a:solidFill>
              </a:rPr>
              <a:t>entdeckt Koordinator Eindringling, weckt er alle anderen </a:t>
            </a:r>
            <a:r>
              <a:rPr lang="de-DE" sz="3600" dirty="0" err="1" smtClean="0">
                <a:solidFill>
                  <a:schemeClr val="tx2">
                    <a:lumMod val="50000"/>
                  </a:schemeClr>
                </a:solidFill>
              </a:rPr>
              <a:t>Raspberrys</a:t>
            </a:r>
            <a:endParaRPr sz="36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8347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858585"/>
      </a:dk1>
      <a:lt1>
        <a:srgbClr val="004385"/>
      </a:lt1>
      <a:dk2>
        <a:srgbClr val="A7A7A7"/>
      </a:dk2>
      <a:lt2>
        <a:srgbClr val="535353"/>
      </a:lt2>
      <a:accent1>
        <a:srgbClr val="3E93D7"/>
      </a:accent1>
      <a:accent2>
        <a:srgbClr val="67AB3C"/>
      </a:accent2>
      <a:accent3>
        <a:srgbClr val="D5A530"/>
      </a:accent3>
      <a:accent4>
        <a:srgbClr val="E17B2E"/>
      </a:accent4>
      <a:accent5>
        <a:srgbClr val="CC487C"/>
      </a:accent5>
      <a:accent6>
        <a:srgbClr val="4D45AC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58585"/>
        </a:solidFill>
        <a:ln w="25400" cap="flat">
          <a:solidFill>
            <a:srgbClr val="3E93D7"/>
          </a:solidFill>
          <a:prstDash val="solid"/>
          <a:bevel/>
        </a:ln>
        <a:effectLst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4385"/>
            </a:solidFill>
            <a:effectLst/>
            <a:uFillTx/>
            <a:latin typeface="Marker Felt"/>
            <a:ea typeface="Marker Felt"/>
            <a:cs typeface="Marker Felt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3E93D7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4385"/>
            </a:solidFill>
            <a:effectLst/>
            <a:uFillTx/>
            <a:latin typeface="Marker Felt"/>
            <a:ea typeface="Marker Felt"/>
            <a:cs typeface="Marker Felt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E93D7"/>
      </a:accent1>
      <a:accent2>
        <a:srgbClr val="67AB3C"/>
      </a:accent2>
      <a:accent3>
        <a:srgbClr val="D5A530"/>
      </a:accent3>
      <a:accent4>
        <a:srgbClr val="E17B2E"/>
      </a:accent4>
      <a:accent5>
        <a:srgbClr val="CC487C"/>
      </a:accent5>
      <a:accent6>
        <a:srgbClr val="4D45AC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58585"/>
        </a:solidFill>
        <a:ln w="25400" cap="flat">
          <a:solidFill>
            <a:srgbClr val="3E93D7"/>
          </a:solidFill>
          <a:prstDash val="solid"/>
          <a:bevel/>
        </a:ln>
        <a:effectLst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4385"/>
            </a:solidFill>
            <a:effectLst/>
            <a:uFillTx/>
            <a:latin typeface="Marker Felt"/>
            <a:ea typeface="Marker Felt"/>
            <a:cs typeface="Marker Felt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3E93D7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4385"/>
            </a:solidFill>
            <a:effectLst/>
            <a:uFillTx/>
            <a:latin typeface="Marker Felt"/>
            <a:ea typeface="Marker Felt"/>
            <a:cs typeface="Marker Felt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</Words>
  <Application>Microsoft Office PowerPoint</Application>
  <PresentationFormat>Custom</PresentationFormat>
  <Paragraphs>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Helvetica</vt:lpstr>
      <vt:lpstr>Helvetica Neue</vt:lpstr>
      <vt:lpstr>Marker Felt</vt:lpstr>
      <vt:lpstr>Wingdings</vt:lpstr>
      <vt:lpstr>Default</vt:lpstr>
      <vt:lpstr>kooperative, verteilte Überwachung</vt:lpstr>
      <vt:lpstr>Pi NoIR</vt:lpstr>
      <vt:lpstr>PIR-Sensor</vt:lpstr>
      <vt:lpstr>Codis</vt:lpstr>
      <vt:lpstr>Bewegungserkennung mit Kamera</vt:lpstr>
      <vt:lpstr>PowerPoint Presentation</vt:lpstr>
      <vt:lpstr>PowerPoint Presentation</vt:lpstr>
      <vt:lpstr>PowerPoint Presentation</vt:lpstr>
      <vt:lpstr>Codis als verteiltes System</vt:lpstr>
      <vt:lpstr>Codis als verteiltes System</vt:lpstr>
      <vt:lpstr>Codis als verteiltes System</vt:lpstr>
      <vt:lpstr>Codis als verteiltes System</vt:lpstr>
      <vt:lpstr>Andere Ansätze</vt:lpstr>
      <vt:lpstr>Andere Ansätze</vt:lpstr>
      <vt:lpstr>Evaluation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Verteilte, kooperative Überwachung</dc:title>
  <dc:creator>Dennis Lisiecki</dc:creator>
  <cp:lastModifiedBy>Dennis Lisiecki</cp:lastModifiedBy>
  <cp:revision>35</cp:revision>
  <dcterms:modified xsi:type="dcterms:W3CDTF">2015-02-10T00:13:20Z</dcterms:modified>
</cp:coreProperties>
</file>