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074B3-31E0-4007-B24F-09CDF8CB6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DFDC66-0F08-425B-8391-D035E3F0E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14548E-4733-4B17-828B-B751166D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4BAD-D452-49DF-84DE-5F99077EBF59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C0DC1B-0369-424D-85D2-E857A6E1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46C99-F0FA-463E-8601-0CF0525A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677F-271D-455D-ACC0-97221E139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02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53F0F-B11A-47FD-A835-1B5CE55C6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E3E497-5FE8-4A34-B96B-F841A3ABF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D29EF-E942-483C-A3A1-06F9BC3D5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4BAD-D452-49DF-84DE-5F99077EBF59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BC7BAE-3DE9-4737-A329-99BA0C7A6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F8E461-43C7-4AA2-BC0A-E7E15A4E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677F-271D-455D-ACC0-97221E139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91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3B55AD-E548-413C-B9D9-03143377A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66868B-DF11-416A-BB02-9BFA531D4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583BEF-14CC-4467-854C-670CD999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4BAD-D452-49DF-84DE-5F99077EBF59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25D682-9A9C-4358-AFBC-AD2DC6BF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080F6B-C760-4D59-9F8E-B79A4CE4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677F-271D-455D-ACC0-97221E139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39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74744-E140-40EE-9BB5-7AD455DE6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CBB264-1EEE-49B3-954A-DF52B900B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6EE757-2B8E-4904-AF2A-A47EC466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4BAD-D452-49DF-84DE-5F99077EBF59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BBF5BF-9F9B-4314-B06C-0CF80269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372DC4-9928-422F-8B3E-2610AD05F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677F-271D-455D-ACC0-97221E139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62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6DAFD-B01A-4304-B62F-F1889CF27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B44362-15CA-4E93-8D96-7419E2DA5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D73DBE-D4B2-40A8-BC95-E031490EB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4BAD-D452-49DF-84DE-5F99077EBF59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237B86-E7D1-4584-91DC-8D5197947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9F686-AA24-4238-9097-912346CD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677F-271D-455D-ACC0-97221E139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60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95C64-9ECB-4F0F-BA53-BF5782C8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C10ECB-E531-4275-AC1D-89B4132B3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566D4E-97A0-43D4-8499-213587EF4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CB0A33-5F85-43C5-89A4-2AF91599B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4BAD-D452-49DF-84DE-5F99077EBF59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585D94-0746-4BAB-92EA-7A94500AF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8FB2DE-CC64-4397-AC54-99A60738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677F-271D-455D-ACC0-97221E139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43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2B908-89AE-4894-AB80-6EEA1B7E2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17268A-6385-4049-ADCF-C4A7CC7DC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B99E86-A200-48F7-98C2-62467B739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FA4C79-F0B2-4E8D-938F-4583B3239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440742-7E5A-4126-B1B3-F2E397DAF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7F7755-1E22-45A9-8784-859D24B2D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4BAD-D452-49DF-84DE-5F99077EBF59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DD0B79-41E2-49F1-B873-6B3F87EE2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D94333-0309-4D8F-A1E1-C32995ED6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677F-271D-455D-ACC0-97221E139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EE3A2-D18C-4CD9-8EE5-92BB4A210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DDE873-3EFE-4A50-96CB-B4F627BBD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4BAD-D452-49DF-84DE-5F99077EBF59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034180-5CB9-4D83-BFC4-713FE4E6C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3ECD06-BF28-4AE5-9E6E-5981C164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677F-271D-455D-ACC0-97221E139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89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303DC4-9004-4703-88A5-7B037BC0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4BAD-D452-49DF-84DE-5F99077EBF59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02636B-8690-46FC-B01A-29933AC8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B8BC0A-BD7D-4616-861D-CBCEED44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677F-271D-455D-ACC0-97221E139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580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29978-A9BF-40A8-949C-F83DC070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E6D146-B72B-4A3A-BEFE-08A9C8B47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C58C2C-269D-40FF-A3FD-C14F6AF69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07E03F-6106-4D53-BA8F-DD8831D6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4BAD-D452-49DF-84DE-5F99077EBF59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15ED1E-7911-47DF-AEC0-ACCCC3E2C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F91108-007A-4BA3-AEA0-F6047C0B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677F-271D-455D-ACC0-97221E139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33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F875F-2B66-4132-81B2-C39C1642B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E4F621-3223-4F6B-B525-1E1CEB4E0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7D6F5F-C9A5-46F2-AEEE-35441C31E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00627E-A380-4D3F-98B1-F25F0719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4BAD-D452-49DF-84DE-5F99077EBF59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9A7262-5F2D-418A-A716-AEA39DA7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9F2A6A-52B3-4C8F-9409-9759E49F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677F-271D-455D-ACC0-97221E139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99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E303DE-27DC-4DB6-A83D-94640E315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1B7134-EFC8-4513-AA09-54641A57B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7A8FD2-13E0-4FA1-840B-ACDBBDE1F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74BAD-D452-49DF-84DE-5F99077EBF59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46D4C1-30F2-4BB4-9621-CEB0EA992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FED4AF-B3DD-49E2-AE1D-E686DB5AA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9677F-271D-455D-ACC0-97221E139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38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A786C-7F77-4C2E-949D-929EBCEE6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8828"/>
            <a:ext cx="10515600" cy="2321514"/>
          </a:xfrm>
        </p:spPr>
        <p:txBody>
          <a:bodyPr>
            <a:noAutofit/>
          </a:bodyPr>
          <a:lstStyle/>
          <a:p>
            <a:pPr algn="ctr"/>
            <a:r>
              <a:rPr lang="zh-CN" altLang="en-US" sz="9600" dirty="0"/>
              <a:t>栈</a:t>
            </a:r>
            <a:r>
              <a:rPr lang="en-US" altLang="zh-CN" sz="9600" dirty="0"/>
              <a:t>3.9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5491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9305E-1586-4561-8C2F-6115DECE1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1451" y="544971"/>
            <a:ext cx="9144000" cy="1055229"/>
          </a:xfrm>
        </p:spPr>
        <p:txBody>
          <a:bodyPr/>
          <a:lstStyle/>
          <a:p>
            <a:r>
              <a:rPr lang="zh-CN" altLang="en-US" dirty="0"/>
              <a:t>问题描述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F782AE-DB44-4B96-ACD8-C9C857B6B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38227"/>
            <a:ext cx="9144000" cy="3419573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TonyY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是一个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word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小白，今天他对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word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中撤销和恢复功能特别感兴趣，玩耍了一个上午（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mdzz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），现在他知道了它们的功能和快捷键：</a:t>
            </a: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撤销：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ctrl+z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，可以撤销最近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次之前的恢复和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input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操作。</a:t>
            </a: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恢复：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ctrl+y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，可以恢复最近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次之前的撤销操作，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但是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input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操作之前的撤销操作不能被恢复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当然，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TonyY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还要往里写东西，操作格式为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input str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中不含空格，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长度为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1=&lt;m&lt;=30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现在他对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word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玩耍了起来，想知道玩耍完的结果，你可以帮助他吗？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803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7AFCCB-3785-4CEC-864B-03EF4D7AE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7010"/>
            <a:ext cx="10515600" cy="5469953"/>
          </a:xfrm>
        </p:spPr>
        <p:txBody>
          <a:bodyPr/>
          <a:lstStyle/>
          <a:p>
            <a:r>
              <a:rPr lang="zh-CN" altLang="en-US" dirty="0"/>
              <a:t>创建一个字符数组 </a:t>
            </a:r>
            <a:r>
              <a:rPr lang="en-US" altLang="zh-CN" dirty="0"/>
              <a:t>s,</a:t>
            </a:r>
            <a:r>
              <a:rPr lang="zh-CN" altLang="en-US" dirty="0"/>
              <a:t>用整形变量</a:t>
            </a:r>
            <a:r>
              <a:rPr lang="en-US" altLang="zh-CN" dirty="0"/>
              <a:t>p</a:t>
            </a:r>
            <a:r>
              <a:rPr lang="zh-CN" altLang="en-US" dirty="0"/>
              <a:t>代表他的下标（指针）。</a:t>
            </a:r>
            <a:endParaRPr lang="en-US" altLang="zh-CN" dirty="0"/>
          </a:p>
          <a:p>
            <a:r>
              <a:rPr lang="zh-CN" altLang="en-US" dirty="0"/>
              <a:t>如果 “</a:t>
            </a:r>
            <a:r>
              <a:rPr lang="en-US" altLang="zh-CN" dirty="0"/>
              <a:t>input</a:t>
            </a:r>
            <a:r>
              <a:rPr lang="zh-CN" altLang="en-US" dirty="0"/>
              <a:t>”</a:t>
            </a:r>
            <a:r>
              <a:rPr lang="en-US" altLang="zh-CN" dirty="0"/>
              <a:t> </a:t>
            </a:r>
            <a:r>
              <a:rPr lang="zh-CN" altLang="en-US" dirty="0"/>
              <a:t>直接把后面的字符插入到</a:t>
            </a:r>
            <a:r>
              <a:rPr lang="en-US" altLang="zh-CN" dirty="0"/>
              <a:t>s</a:t>
            </a:r>
            <a:r>
              <a:rPr lang="zh-CN" altLang="en-US" dirty="0"/>
              <a:t>的末尾，同时使指针往后移一位（</a:t>
            </a:r>
            <a:r>
              <a:rPr lang="en-US" altLang="zh-CN" dirty="0"/>
              <a:t>p++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如果“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ctrl+z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”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p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往前走一位（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p--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）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effectLst/>
                <a:latin typeface="Consolas" panose="020B0609020204030204" pitchFamily="49" charset="0"/>
              </a:rPr>
              <a:t>如果“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ctrl+y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”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p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往后走一位（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p++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）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之所以不怕</a:t>
            </a:r>
            <a:r>
              <a:rPr lang="en-US" altLang="zh-CN" dirty="0">
                <a:latin typeface="Consolas" panose="020B0609020204030204" pitchFamily="49" charset="0"/>
              </a:rPr>
              <a:t>s</a:t>
            </a:r>
            <a:r>
              <a:rPr lang="zh-CN" altLang="en-US" dirty="0">
                <a:latin typeface="Consolas" panose="020B0609020204030204" pitchFamily="49" charset="0"/>
              </a:rPr>
              <a:t>的某一个位置被重复覆盖，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input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操作之前的撤销操作不能被恢复</a:t>
            </a:r>
            <a:endParaRPr lang="en-US" altLang="zh-CN" b="0" i="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dirty="0">
                <a:effectLst/>
                <a:latin typeface="Consolas" panose="020B0609020204030204" pitchFamily="49" charset="0"/>
              </a:rPr>
              <a:t>最后输出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27901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42FF4-8E1D-4047-A54B-E5177A7C4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3292D6-A69C-4926-BD29-BD37C29F6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251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238</Words>
  <Application>Microsoft Office PowerPoint</Application>
  <PresentationFormat>宽屏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Consolas</vt:lpstr>
      <vt:lpstr>Office 主题​​</vt:lpstr>
      <vt:lpstr>栈3.9</vt:lpstr>
      <vt:lpstr>问题描述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栈3.9</dc:title>
  <dc:creator>鑫 胡</dc:creator>
  <cp:lastModifiedBy>鑫 胡</cp:lastModifiedBy>
  <cp:revision>3</cp:revision>
  <dcterms:created xsi:type="dcterms:W3CDTF">2020-09-22T08:05:43Z</dcterms:created>
  <dcterms:modified xsi:type="dcterms:W3CDTF">2020-09-22T08:18:36Z</dcterms:modified>
</cp:coreProperties>
</file>