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1" r:id="rId7"/>
    <p:sldId id="259" r:id="rId8"/>
    <p:sldId id="26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53" d="100"/>
        <a:sy n="153" d="100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76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3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46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854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36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760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07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32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44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6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9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7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08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3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96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2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AED999-410D-4627-A5AB-9FAF34EAF467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14CE-3227-41AE-ADDB-9845858B4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99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D2BED-9C39-8622-AB8B-F2760B6EB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36" y="242455"/>
            <a:ext cx="10410127" cy="3329581"/>
          </a:xfrm>
        </p:spPr>
        <p:txBody>
          <a:bodyPr/>
          <a:lstStyle/>
          <a:p>
            <a:r>
              <a:rPr lang="ru-RU" sz="6600" b="1" dirty="0"/>
              <a:t>Разработка игры в жанре «Головоломка» Big </a:t>
            </a:r>
            <a:r>
              <a:rPr lang="ru-RU" sz="6600" b="1" dirty="0" err="1"/>
              <a:t>Puzzle</a:t>
            </a:r>
            <a:r>
              <a:rPr lang="ru-RU" sz="6600" b="1" dirty="0"/>
              <a:t> </a:t>
            </a:r>
            <a:r>
              <a:rPr lang="ru-RU" sz="6600" b="1" dirty="0" err="1"/>
              <a:t>Maze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508822-29A9-E769-81B1-2B1E8C973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Корсун С. М.</a:t>
            </a:r>
          </a:p>
        </p:txBody>
      </p:sp>
    </p:spTree>
    <p:extLst>
      <p:ext uri="{BB962C8B-B14F-4D97-AF65-F5344CB8AC3E}">
        <p14:creationId xmlns:p14="http://schemas.microsoft.com/office/powerpoint/2010/main" val="40690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AF0B6-9DB6-7392-2EF5-04D176324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9C88-158F-2985-8AF0-EF8F017E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3D9FA-50AB-7C64-7623-CD52B9B4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540884-22E8-E190-5009-3F5329D8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053553" cy="3534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DB2B5B-DD8D-877E-1118-DF8F0CA8A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8" y="1413708"/>
            <a:ext cx="394390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71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DFC3-F6B1-B833-34F1-83CEB1CD3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B481B-7E3A-8BEB-B35D-581DB3A4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A4332-4CD1-9068-A747-8BD81C847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F08FE-E23A-0685-F7CF-DA3D7A2B5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2" y="4289666"/>
            <a:ext cx="4143953" cy="2362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58CA76-02CD-D660-FBEA-C0F56BD08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90722"/>
            <a:ext cx="3143689" cy="22767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407797-F49F-4946-7669-5F68A97EA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621" y="1290722"/>
            <a:ext cx="2248214" cy="252447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47B224-06BC-3367-9B9B-2C978546E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474" y="4014869"/>
            <a:ext cx="3583415" cy="26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4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1C9D3-AB06-DD62-739F-AC877609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FF88A-FD45-43C4-7B8E-42D6896CB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целью игры является нахождения всех ключей для открытия дверей замка</a:t>
            </a:r>
          </a:p>
          <a:p>
            <a:r>
              <a:rPr lang="ru-RU" dirty="0"/>
              <a:t>Игроку придётся искать ключи, попутно решая головоломки</a:t>
            </a:r>
          </a:p>
        </p:txBody>
      </p:sp>
    </p:spTree>
    <p:extLst>
      <p:ext uri="{BB962C8B-B14F-4D97-AF65-F5344CB8AC3E}">
        <p14:creationId xmlns:p14="http://schemas.microsoft.com/office/powerpoint/2010/main" val="39917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A371-8642-1DF4-D466-7F96EE80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CD535-2549-12F4-3A56-9C1A2E5C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3A726-4D23-634E-B8EE-0503710D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BBB9E1-C0C4-E3F0-C9BB-CD269427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0" y="1599550"/>
            <a:ext cx="837364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9D89B-43E0-3C95-5908-E434FCC38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240EC-9BAA-EB96-2AA6-A12DB173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41251-CB48-0BB2-933D-126A39DA9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BF6AC1-9CD3-3873-2A28-8970510EB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49" y="1561445"/>
            <a:ext cx="8345065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9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C7B3E-E2BC-8229-E9D3-96BE2D54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B1C65D-560E-7768-B6A3-9BF94328C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5859" y="1132201"/>
            <a:ext cx="7420281" cy="5471176"/>
          </a:xfrm>
        </p:spPr>
      </p:pic>
    </p:spTree>
    <p:extLst>
      <p:ext uri="{BB962C8B-B14F-4D97-AF65-F5344CB8AC3E}">
        <p14:creationId xmlns:p14="http://schemas.microsoft.com/office/powerpoint/2010/main" val="419714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66CCA-6719-1600-751D-45C963CC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E66FF-1A78-82FC-F4EF-F0462C09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5A787E7-68E1-8E29-22C7-CA360E99F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43" y="1382996"/>
            <a:ext cx="3713825" cy="345454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69355B-E603-8D20-6F33-FFB96374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334" y="1152983"/>
            <a:ext cx="3096965" cy="34310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56618A-9E81-F36B-C01A-94FAEEE8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5339133"/>
            <a:ext cx="4153480" cy="857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A063E9-58B5-671F-F881-EA0A99A13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313" y="4934264"/>
            <a:ext cx="416300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6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654A5-41AB-7872-FCFB-96B46B8B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B125312-1D4C-FA8C-11A8-8353C6EE5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25" y="1621144"/>
            <a:ext cx="4140575" cy="448562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8CCAB3-6DBB-9F92-F885-CA6F4281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741" y="1621144"/>
            <a:ext cx="5157734" cy="285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6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74111-AD0D-ECBC-D052-031C2575D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0B2EC-6499-B9D4-C9A0-ADA1C71F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8A9A90-4F15-A05E-BD34-BA2938A7A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75266"/>
            <a:ext cx="4772691" cy="294363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D187AE-6CE0-FB06-9D41-A92CA9D6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00" y="1375266"/>
            <a:ext cx="3496163" cy="296268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5BF11F-4505-B3DD-B519-E252EC20F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905" y="4514507"/>
            <a:ext cx="4856189" cy="125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9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85FB6-2E2C-A3A0-E84F-5F58B507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261184-2E9C-3B39-5760-E6FBD6B4F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49494"/>
            <a:ext cx="5587241" cy="435901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518D64-86A5-E0FF-4BD9-85C0B94CB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25" y="1249494"/>
            <a:ext cx="4039164" cy="31913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13E530-3634-A8BA-8F44-C518A4ED2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725" y="4642870"/>
            <a:ext cx="4039164" cy="10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9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56</Words>
  <Application>Microsoft Office PowerPoint</Application>
  <PresentationFormat>Широкоэкранный</PresentationFormat>
  <Paragraphs>15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Ион</vt:lpstr>
      <vt:lpstr>Разработка игры в жанре «Головоломка» Big Puzzle Maze</vt:lpstr>
      <vt:lpstr>Концепция игры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  <vt:lpstr>Технологический стек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Корсун</dc:creator>
  <cp:lastModifiedBy>Сергей Корсун</cp:lastModifiedBy>
  <cp:revision>3</cp:revision>
  <dcterms:created xsi:type="dcterms:W3CDTF">2025-06-24T12:27:33Z</dcterms:created>
  <dcterms:modified xsi:type="dcterms:W3CDTF">2025-06-24T13:09:22Z</dcterms:modified>
</cp:coreProperties>
</file>