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F359-B709-499E-BC0C-548F2F67D3F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989-52B7-4871-AABE-25CE21F3EE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79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F359-B709-499E-BC0C-548F2F67D3F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989-52B7-4871-AABE-25CE21F3EE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216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F359-B709-499E-BC0C-548F2F67D3F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989-52B7-4871-AABE-25CE21F3EE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463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F359-B709-499E-BC0C-548F2F67D3F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989-52B7-4871-AABE-25CE21F3EEE2}" type="slidenum">
              <a:rPr lang="da-DK" smtClean="0"/>
              <a:t>‹nr.›</a:t>
            </a:fld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6370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F359-B709-499E-BC0C-548F2F67D3F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989-52B7-4871-AABE-25CE21F3EE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2578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F359-B709-499E-BC0C-548F2F67D3F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989-52B7-4871-AABE-25CE21F3EE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8027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F359-B709-499E-BC0C-548F2F67D3F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989-52B7-4871-AABE-25CE21F3EE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6198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F359-B709-499E-BC0C-548F2F67D3F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989-52B7-4871-AABE-25CE21F3EE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229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F359-B709-499E-BC0C-548F2F67D3F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989-52B7-4871-AABE-25CE21F3EE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381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F359-B709-499E-BC0C-548F2F67D3F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989-52B7-4871-AABE-25CE21F3EE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1979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F359-B709-499E-BC0C-548F2F67D3F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989-52B7-4871-AABE-25CE21F3EE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231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F359-B709-499E-BC0C-548F2F67D3F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989-52B7-4871-AABE-25CE21F3EE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033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F359-B709-499E-BC0C-548F2F67D3F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989-52B7-4871-AABE-25CE21F3EE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208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F359-B709-499E-BC0C-548F2F67D3F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989-52B7-4871-AABE-25CE21F3EE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129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F359-B709-499E-BC0C-548F2F67D3F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989-52B7-4871-AABE-25CE21F3EE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672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F359-B709-499E-BC0C-548F2F67D3F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989-52B7-4871-AABE-25CE21F3EE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137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F359-B709-499E-BC0C-548F2F67D3F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0989-52B7-4871-AABE-25CE21F3EE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011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D03F359-B709-499E-BC0C-548F2F67D3F9}" type="datetimeFigureOut">
              <a:rPr lang="da-DK" smtClean="0"/>
              <a:t>29-10-2019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0989-52B7-4871-AABE-25CE21F3EEE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0377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C8C93E19-B408-4D7F-B9D2-F5FAD60B1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1287">
            <a:off x="908252" y="1481539"/>
            <a:ext cx="3064253" cy="306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96D3F2E-9636-4E0B-9A78-52DD22698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5097">
            <a:off x="276908" y="3836269"/>
            <a:ext cx="3099245" cy="295101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8B0E712-366D-45BE-8BF9-46D78ADC9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4924870"/>
            <a:ext cx="1950072" cy="181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E1F6ECF-863B-4412-B587-1BC7988A1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219200"/>
            <a:ext cx="4229100" cy="3495675"/>
          </a:xfrm>
        </p:spPr>
        <p:txBody>
          <a:bodyPr>
            <a:normAutofit/>
          </a:bodyPr>
          <a:lstStyle/>
          <a:p>
            <a:r>
              <a:rPr lang="da-DK" sz="1100" b="1" dirty="0"/>
              <a:t>Introduktion: </a:t>
            </a:r>
            <a:br>
              <a:rPr lang="da-DK" sz="1100" dirty="0"/>
            </a:br>
            <a:r>
              <a:rPr lang="da-DK" sz="1100" dirty="0"/>
              <a:t>Plastik er som vi alle ved en kæmpe stor industri, og noget vi alle til hverdag bruger i en eller anden grad. Men hvad sker der med den plastik vi smider i skraldespanden og endnu vigtigere, hvem smider det ikke i skraldespanden? Hvad med de forskellige </a:t>
            </a:r>
            <a:r>
              <a:rPr lang="da-DK" sz="1100" dirty="0" err="1"/>
              <a:t>U-lande</a:t>
            </a:r>
            <a:r>
              <a:rPr lang="da-DK" sz="1100" dirty="0"/>
              <a:t>, hvad gør de med plastik? Er de oplyst omkring plastik og dets forurening i havet og andet steds? Alt dette er noget vi vil kigge dybere på/i, og udvikle et spil hvori jeres viden til/omkring plastikforurening i verdenshavene vil forbedres. </a:t>
            </a:r>
            <a:br>
              <a:rPr lang="da-DK" sz="1100" dirty="0"/>
            </a:br>
            <a:endParaRPr lang="da-DK" sz="1100" dirty="0"/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A9CFD287-7296-4485-8622-EB745EAD9D27}"/>
              </a:ext>
            </a:extLst>
          </p:cNvPr>
          <p:cNvSpPr txBox="1"/>
          <p:nvPr/>
        </p:nvSpPr>
        <p:spPr>
          <a:xfrm>
            <a:off x="81185" y="2621443"/>
            <a:ext cx="42291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b="1" dirty="0"/>
              <a:t>Udgangspunkt:</a:t>
            </a:r>
            <a:endParaRPr lang="da-DK" sz="1100" dirty="0"/>
          </a:p>
          <a:p>
            <a:r>
              <a:rPr lang="da-DK" sz="1100" dirty="0"/>
              <a:t>Vi tager udgangspunkt i verdensmål 14 "Livet i havet", delmål 14.1. </a:t>
            </a:r>
            <a:br>
              <a:rPr lang="da-DK" sz="1100" dirty="0"/>
            </a:br>
            <a:r>
              <a:rPr lang="da-DK" sz="1100" dirty="0"/>
              <a:t>Vi har som udgangspunkt valgt at fokusere på plastikforurening i verdenshavene, dertil hvordan dette påvirker havet og dets liv(økosystemer osv.) Hertil generelle sjove facts omkring plastik, havet og forurening.</a:t>
            </a:r>
          </a:p>
          <a:p>
            <a:endParaRPr lang="da-DK" dirty="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A2648997-96D2-4DAB-99CD-41F637832C0B}"/>
              </a:ext>
            </a:extLst>
          </p:cNvPr>
          <p:cNvSpPr txBox="1"/>
          <p:nvPr/>
        </p:nvSpPr>
        <p:spPr>
          <a:xfrm>
            <a:off x="0" y="4600576"/>
            <a:ext cx="455295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b="1" dirty="0"/>
              <a:t>Problemanalyse:</a:t>
            </a:r>
            <a:endParaRPr lang="da-DK" sz="1100" dirty="0"/>
          </a:p>
          <a:p>
            <a:r>
              <a:rPr lang="da-DK" sz="1100" dirty="0"/>
              <a:t>Hvad vil der ske hvis vi ikke tager hånd om problemet med forurening i verdenshavene? Hvorfor er havet vigtigt at "redde"? Hver år dør omkring 100.000 pattedyr og skildpadder grundet, plastik i havene. Havet forsyner med halvdelen af den ilt vi indånder. Havet er med til at forsyne over 1.000.000.000 menneskers levebrød. Hertil er mange forskellige fisk og plankton på renden til udryddelse.</a:t>
            </a:r>
          </a:p>
          <a:p>
            <a:endParaRPr lang="da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2F6D595D-2B94-46E2-8CDE-5DCF4B997D70}"/>
              </a:ext>
            </a:extLst>
          </p:cNvPr>
          <p:cNvSpPr txBox="1"/>
          <p:nvPr/>
        </p:nvSpPr>
        <p:spPr>
          <a:xfrm>
            <a:off x="7143750" y="155764"/>
            <a:ext cx="4895850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b="1" dirty="0"/>
              <a:t>Problemformulering:</a:t>
            </a:r>
            <a:endParaRPr lang="da-DK" sz="1100" dirty="0"/>
          </a:p>
          <a:p>
            <a:r>
              <a:rPr lang="da-DK" sz="1100" dirty="0"/>
              <a:t>Hvordan kan man formidle viden om plastforurenings årsag og påvirkning af livet i havet ved hjælp af et læringsspil. Hvordan udvikles spillet i JAVA , så det inddrager en række af </a:t>
            </a:r>
            <a:r>
              <a:rPr lang="da-DK" sz="1100" dirty="0" err="1"/>
              <a:t>undermålene</a:t>
            </a:r>
            <a:r>
              <a:rPr lang="da-DK" sz="1100" dirty="0"/>
              <a:t> i FN's verdensmål om forurening i havene. Spillet skal være opbygget ud fra det tekstbaserede spil World of </a:t>
            </a:r>
            <a:r>
              <a:rPr lang="da-DK" sz="1100" dirty="0" err="1"/>
              <a:t>Zuul</a:t>
            </a:r>
            <a:r>
              <a:rPr lang="da-DK" sz="1100" dirty="0"/>
              <a:t>.</a:t>
            </a:r>
          </a:p>
          <a:p>
            <a:r>
              <a:rPr lang="da-DK" sz="1100" dirty="0"/>
              <a:t> </a:t>
            </a:r>
          </a:p>
          <a:p>
            <a:r>
              <a:rPr lang="da-DK" sz="1100" b="1" dirty="0"/>
              <a:t>Underspørgsmål:</a:t>
            </a:r>
            <a:endParaRPr lang="da-DK" sz="1100" dirty="0"/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da-DK" sz="1100" dirty="0"/>
              <a:t>Hvor lang tid tager det for plastik at blive nedbrudt i havet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da-DK" sz="1100" dirty="0"/>
              <a:t>Hvor meget plastik findes der i verdenshavene lige pt.?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da-DK" sz="1100" dirty="0"/>
              <a:t>Hvordan havner plastik i verdenshavene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da-DK" sz="1100" dirty="0"/>
              <a:t>Hvordan vil man opnå 2025 verdensmålet omkring livet i havet?</a:t>
            </a:r>
            <a:br>
              <a:rPr lang="da-DK" sz="1100" dirty="0"/>
            </a:br>
            <a:r>
              <a:rPr lang="da-DK" sz="1100" dirty="0"/>
              <a:t>Konsekvenser af forurening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da-DK" sz="1100" dirty="0"/>
              <a:t>Formidling af problemet i form af læringsspil</a:t>
            </a:r>
          </a:p>
          <a:p>
            <a:pPr marL="171450" indent="-171450" fontAlgn="ctr">
              <a:buFont typeface="Arial" panose="020B0604020202020204" pitchFamily="34" charset="0"/>
              <a:buChar char="•"/>
            </a:pPr>
            <a:r>
              <a:rPr lang="da-DK" sz="1100" dirty="0"/>
              <a:t>Hvad er et læringsspil</a:t>
            </a:r>
          </a:p>
          <a:p>
            <a:endParaRPr lang="da-DK" dirty="0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CBE96A15-2EFC-4348-A448-168CA5E0847F}"/>
              </a:ext>
            </a:extLst>
          </p:cNvPr>
          <p:cNvSpPr txBox="1"/>
          <p:nvPr/>
        </p:nvSpPr>
        <p:spPr>
          <a:xfrm>
            <a:off x="7143750" y="2850773"/>
            <a:ext cx="475297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b="1" dirty="0"/>
              <a:t>Metode:</a:t>
            </a:r>
            <a:endParaRPr lang="da-DK" sz="1100" dirty="0"/>
          </a:p>
          <a:p>
            <a:r>
              <a:rPr lang="da-DK" sz="1100" dirty="0"/>
              <a:t>Metoderne vi bruger er:</a:t>
            </a:r>
            <a:br>
              <a:rPr lang="da-DK" sz="1100" dirty="0"/>
            </a:br>
            <a:r>
              <a:rPr lang="da-DK" sz="1100" dirty="0"/>
              <a:t> </a:t>
            </a:r>
          </a:p>
          <a:p>
            <a:pPr fontAlgn="ctr"/>
            <a:r>
              <a:rPr lang="da-DK" sz="1100" b="1" dirty="0" err="1"/>
              <a:t>Vidensindsamling</a:t>
            </a:r>
            <a:r>
              <a:rPr lang="da-DK" sz="1100" dirty="0"/>
              <a:t> - i form af information til spillet, så det bliver et læringsspil</a:t>
            </a:r>
            <a:br>
              <a:rPr lang="da-DK" sz="1100" dirty="0"/>
            </a:br>
            <a:r>
              <a:rPr lang="da-DK" sz="1100" dirty="0"/>
              <a:t> </a:t>
            </a:r>
          </a:p>
          <a:p>
            <a:pPr fontAlgn="ctr"/>
            <a:r>
              <a:rPr lang="da-DK" sz="1100" b="1" dirty="0"/>
              <a:t>Analysemetode</a:t>
            </a:r>
            <a:r>
              <a:rPr lang="da-DK" sz="1100" dirty="0"/>
              <a:t> - undersøger hvordan og hvad man kan gøre for forureningen i havene</a:t>
            </a:r>
            <a:br>
              <a:rPr lang="da-DK" sz="1100" dirty="0"/>
            </a:br>
            <a:r>
              <a:rPr lang="da-DK" sz="1100" dirty="0"/>
              <a:t> </a:t>
            </a:r>
          </a:p>
          <a:p>
            <a:pPr fontAlgn="ctr"/>
            <a:r>
              <a:rPr lang="da-DK" sz="1100" b="1" dirty="0"/>
              <a:t>Designmetode</a:t>
            </a:r>
            <a:r>
              <a:rPr lang="da-DK" sz="1100" dirty="0"/>
              <a:t> - Hvordan vi formidler viden omkring verdensmål 14, i form af et spil</a:t>
            </a:r>
            <a:br>
              <a:rPr lang="da-DK" sz="1100" dirty="0"/>
            </a:br>
            <a:r>
              <a:rPr lang="da-DK" sz="1100" dirty="0"/>
              <a:t> </a:t>
            </a:r>
          </a:p>
          <a:p>
            <a:pPr fontAlgn="ctr"/>
            <a:r>
              <a:rPr lang="da-DK" sz="1100" b="1" dirty="0"/>
              <a:t>Implementeringsmetode</a:t>
            </a:r>
            <a:r>
              <a:rPr lang="da-DK" sz="1100" dirty="0"/>
              <a:t> - Hvad og hvordan vi implementerer i vores spil, altså objektorienteret programmering.</a:t>
            </a:r>
          </a:p>
          <a:p>
            <a:endParaRPr lang="da-DK" dirty="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00FF6A54-5EF1-4317-AA5D-C7219BEA11E3}"/>
              </a:ext>
            </a:extLst>
          </p:cNvPr>
          <p:cNvSpPr txBox="1"/>
          <p:nvPr/>
        </p:nvSpPr>
        <p:spPr>
          <a:xfrm>
            <a:off x="4143375" y="155764"/>
            <a:ext cx="2800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FN’s verdensmål nr. 14;</a:t>
            </a:r>
            <a:br>
              <a:rPr lang="da-DK" dirty="0"/>
            </a:br>
            <a:r>
              <a:rPr lang="da-DK" dirty="0"/>
              <a:t>Livet i havet</a:t>
            </a: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2A32516F-867B-4EF7-885E-118A70CA9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42292">
            <a:off x="8678370" y="221254"/>
            <a:ext cx="3099245" cy="295101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4327B447-C894-4E95-973F-2893B0B4D539}"/>
              </a:ext>
            </a:extLst>
          </p:cNvPr>
          <p:cNvSpPr txBox="1"/>
          <p:nvPr/>
        </p:nvSpPr>
        <p:spPr>
          <a:xfrm>
            <a:off x="4576188" y="4651266"/>
            <a:ext cx="2590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b="1" dirty="0"/>
              <a:t>Afgrænsning:</a:t>
            </a:r>
          </a:p>
          <a:p>
            <a:r>
              <a:rPr lang="da-DK" sz="1100" dirty="0"/>
              <a:t>Vi kommer ikke med direkte løsninger og nye måder at løse problemet, vi vil i stedet informere og forklarer om problemet og dets nuværende problemstillinger.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8552E195-B221-417E-9B15-450242C258CD}"/>
              </a:ext>
            </a:extLst>
          </p:cNvPr>
          <p:cNvSpPr txBox="1"/>
          <p:nvPr/>
        </p:nvSpPr>
        <p:spPr>
          <a:xfrm>
            <a:off x="7238198" y="5589984"/>
            <a:ext cx="24963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b="1" dirty="0"/>
              <a:t>Tidsplan</a:t>
            </a:r>
            <a:br>
              <a:rPr lang="da-DK" b="1" dirty="0"/>
            </a:br>
            <a:r>
              <a:rPr lang="da-DK" sz="1100" dirty="0"/>
              <a:t>Vi har de faste datoer i december hvor kode og rapport skal afleveres.</a:t>
            </a:r>
          </a:p>
          <a:p>
            <a:r>
              <a:rPr lang="da-DK" sz="1100" dirty="0"/>
              <a:t>Hertil udarbejdes lige pt. Delmål for kode, grafisk osv.</a:t>
            </a:r>
            <a:endParaRPr lang="da-DK" dirty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6DDCD3DB-9CF0-48E6-87F2-90168EDEA867}"/>
              </a:ext>
            </a:extLst>
          </p:cNvPr>
          <p:cNvSpPr txBox="1"/>
          <p:nvPr/>
        </p:nvSpPr>
        <p:spPr>
          <a:xfrm>
            <a:off x="4360587" y="3074178"/>
            <a:ext cx="236592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b="1" dirty="0"/>
              <a:t>Målgruppen:</a:t>
            </a:r>
            <a:br>
              <a:rPr lang="da-DK" sz="1100" b="1" dirty="0"/>
            </a:br>
            <a:r>
              <a:rPr lang="da-DK" sz="1100" dirty="0"/>
              <a:t>Vi laver et læringsspil så,</a:t>
            </a:r>
            <a:endParaRPr lang="da-DK" sz="1100" b="1" dirty="0"/>
          </a:p>
          <a:p>
            <a:r>
              <a:rPr lang="da-DK" sz="1100" dirty="0"/>
              <a:t>vores målgruppe er alle som kan/vil tage del i problemet med plastik i havene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FED69898-5882-4BE2-BD05-CBF7A6AD2193}"/>
              </a:ext>
            </a:extLst>
          </p:cNvPr>
          <p:cNvSpPr txBox="1"/>
          <p:nvPr/>
        </p:nvSpPr>
        <p:spPr>
          <a:xfrm>
            <a:off x="4552950" y="2428240"/>
            <a:ext cx="2390775" cy="52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352F9C-B673-4781-8E70-BF69441E7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4" y="2306217"/>
            <a:ext cx="2800351" cy="66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776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1363</TotalTime>
  <Words>192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Introduktion:  Plastik er som vi alle ved en kæmpe stor industri, og noget vi alle til hverdag bruger i en eller anden grad. Men hvad sker der med den plastik vi smider i skraldespanden og endnu vigtigere, hvem smider det ikke i skraldespanden? Hvad med de forskellige U-lande, hvad gør de med plastik? Er de oplyst omkring plastik og dets forurening i havet og andet steds? Alt dette er noget vi vil kigge dybere på/i, og udvikle et spil hvori jeres viden til/omkring plastikforurening i verdenshavene vil forbedres.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Introduktion:  Plastik er som vi alle ved en kæmpe stor industri, og noget vi alle til hverdag bruger i en eller anden grad. Men hvad sker der med den plastik vi smider i skrallespanden og endnu vigtigere, hvem smider det ikke i skraldespanden? Hvad med de forskellige u-lande, hvad gør de med plastik? Er de oplyst omkring plastik og dets forurening i havet og andet steds? Alt dette er noget vi vil kigge dybere på/i, og udvikle et spil hvori jeres viden til/omkring plastikforurening i verdenshavene vil forbedres.</dc:title>
  <dc:creator>andreas temberg</dc:creator>
  <cp:lastModifiedBy>andreas temberg</cp:lastModifiedBy>
  <cp:revision>9</cp:revision>
  <dcterms:created xsi:type="dcterms:W3CDTF">2019-10-01T09:23:14Z</dcterms:created>
  <dcterms:modified xsi:type="dcterms:W3CDTF">2019-10-29T07:53:14Z</dcterms:modified>
</cp:coreProperties>
</file>