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0" r:id="rId8"/>
    <p:sldId id="261" r:id="rId9"/>
    <p:sldId id="262" r:id="rId10"/>
    <p:sldId id="269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7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73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85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94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601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30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49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02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40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46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33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57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56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5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05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C15D-9847-444F-A540-E40AB9E3CD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81FB2C-6F8E-4375-9752-890F6867A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38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2404534"/>
            <a:ext cx="8131003" cy="164630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Небольшая угадай-презентация по картинкам, созданных </a:t>
            </a:r>
            <a:r>
              <a:rPr lang="en-US" dirty="0" err="1" smtClean="0"/>
              <a:t>ru</a:t>
            </a:r>
            <a:r>
              <a:rPr lang="en-US" dirty="0" smtClean="0"/>
              <a:t>-DALLE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52500" y="50038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Автор: Лисовский О.Р.</a:t>
            </a:r>
          </a:p>
          <a:p>
            <a:r>
              <a:rPr lang="ru-RU" sz="2800" dirty="0" smtClean="0"/>
              <a:t>Группа: М8О-108М-21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208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 ожидал другого результата, но логика тут есть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356100" y="4826000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Г</a:t>
            </a:r>
            <a:r>
              <a:rPr lang="ru-RU" sz="3600" dirty="0" smtClean="0"/>
              <a:t>ольф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25" y="1344941"/>
            <a:ext cx="3009900" cy="3009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" y="3213100"/>
            <a:ext cx="3225800" cy="3225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35" y="3070567"/>
            <a:ext cx="3510865" cy="35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7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Нет, это далеко от Чернобыля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194265" y="5129123"/>
            <a:ext cx="392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хакер из Нижнего Тагила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372394"/>
            <a:ext cx="3594100" cy="35941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3067229"/>
            <a:ext cx="3282771" cy="32827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829" y="306722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6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Дети, наркотики это плохо, </a:t>
            </a:r>
            <a:r>
              <a:rPr lang="ru-RU" dirty="0" err="1" smtClean="0"/>
              <a:t>пнятно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59200" y="5181600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лягушонок </a:t>
            </a:r>
            <a:r>
              <a:rPr lang="ru-RU" sz="3600" dirty="0" err="1" smtClean="0"/>
              <a:t>Пепе</a:t>
            </a:r>
            <a:r>
              <a:rPr lang="ru-RU" sz="3600" dirty="0" smtClean="0"/>
              <a:t> делает </a:t>
            </a:r>
            <a:r>
              <a:rPr lang="ru-RU" sz="3600" dirty="0" err="1" smtClean="0"/>
              <a:t>ауф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1" y="3340100"/>
            <a:ext cx="3365500" cy="3365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82" y="3251200"/>
            <a:ext cx="3543300" cy="3543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0" y="14986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7634" y="3365500"/>
            <a:ext cx="8596668" cy="1320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4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Начнём с простого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90688"/>
            <a:ext cx="2438400" cy="2438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637" y="3638153"/>
            <a:ext cx="3086893" cy="30868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0" y="3612753"/>
            <a:ext cx="3112293" cy="3112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6100" y="4826000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Глобус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89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или материал?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1422400"/>
            <a:ext cx="3060700" cy="3060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9938"/>
            <a:ext cx="3238500" cy="3238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0" y="3309938"/>
            <a:ext cx="32385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6100" y="4826000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Дуб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05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this dude…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1555750"/>
            <a:ext cx="2755900" cy="2755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3784600"/>
            <a:ext cx="2673350" cy="2673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350" y="3784600"/>
            <a:ext cx="2673350" cy="2673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6100" y="4826000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 smtClean="0"/>
              <a:t>Наруто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References… They are everywhere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140200" y="4610100"/>
            <a:ext cx="341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Это что отсылка к </a:t>
            </a:r>
            <a:r>
              <a:rPr lang="ru-RU" sz="3600" dirty="0" err="1" smtClean="0"/>
              <a:t>ДжоДжо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88" y="1690688"/>
            <a:ext cx="2919412" cy="29194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3238500"/>
            <a:ext cx="3289300" cy="3289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7084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 теперь начинается </a:t>
            </a:r>
            <a:r>
              <a:rPr lang="ru-RU" dirty="0" err="1" smtClean="0"/>
              <a:t>шиза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6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это занимается?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356100" y="4826000"/>
            <a:ext cx="280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К</a:t>
            </a:r>
            <a:r>
              <a:rPr lang="ru-RU" sz="3600" dirty="0" smtClean="0"/>
              <a:t>от прыгает на стол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350" y="3378200"/>
            <a:ext cx="3263900" cy="3263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1460500"/>
            <a:ext cx="3162300" cy="3162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232150"/>
            <a:ext cx="3187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 ожидал другого результата, но логика тут есть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25" y="1344941"/>
            <a:ext cx="3009900" cy="3009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" y="3213100"/>
            <a:ext cx="3225800" cy="3225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35" y="3070567"/>
            <a:ext cx="3510865" cy="35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Подсказка к предыдущему слайду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445000" y="5346700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Гольфы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690688"/>
            <a:ext cx="3429000" cy="3429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390900"/>
            <a:ext cx="3022600" cy="3022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700" y="3390900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102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Грань</vt:lpstr>
      <vt:lpstr>Небольшая угадай-презентация по картинкам, созданных ru-DALLE</vt:lpstr>
      <vt:lpstr>Начнём с простого</vt:lpstr>
      <vt:lpstr>Дерево или материал?</vt:lpstr>
      <vt:lpstr>Look at this dude…</vt:lpstr>
      <vt:lpstr>References… They are everywhere</vt:lpstr>
      <vt:lpstr>А теперь начинается шиза</vt:lpstr>
      <vt:lpstr>Чем это занимается?</vt:lpstr>
      <vt:lpstr>Я ожидал другого результата, но логика тут есть</vt:lpstr>
      <vt:lpstr>Подсказка к предыдущему слайду</vt:lpstr>
      <vt:lpstr>Я ожидал другого результата, но логика тут есть</vt:lpstr>
      <vt:lpstr>Нет, это далеко от Чернобыля</vt:lpstr>
      <vt:lpstr>Дети, наркотики это плохо, пнятно?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8</cp:revision>
  <dcterms:created xsi:type="dcterms:W3CDTF">2022-01-13T11:49:16Z</dcterms:created>
  <dcterms:modified xsi:type="dcterms:W3CDTF">2022-01-13T12:58:23Z</dcterms:modified>
</cp:coreProperties>
</file>