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777"/>
    <a:srgbClr val="FF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7" autoAdjust="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3324-13E5-453F-B158-6E8793A15E81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바꾼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미구현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서비스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불편한 요소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예비수강내역 조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3857625" cy="6286520"/>
          </a:xfrm>
          <a:prstGeom prst="rect">
            <a:avLst/>
          </a:prstGeom>
        </p:spPr>
      </p:pic>
      <p:pic>
        <p:nvPicPr>
          <p:cNvPr id="7" name="그림 6" descr="예비수강신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75" y="571480"/>
            <a:ext cx="3857625" cy="628652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214414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72066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가천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3857620" cy="6286520"/>
          </a:xfrm>
          <a:prstGeom prst="rect">
            <a:avLst/>
          </a:prstGeom>
        </p:spPr>
      </p:pic>
      <p:pic>
        <p:nvPicPr>
          <p:cNvPr id="7" name="그림 6" descr="가천대 예비수강내역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500042"/>
            <a:ext cx="3929058" cy="635795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85720" y="3786190"/>
            <a:ext cx="1714512" cy="1785950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29190" y="6215082"/>
            <a:ext cx="1571636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경희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3786182" cy="6286520"/>
          </a:xfrm>
          <a:prstGeom prst="rect">
            <a:avLst/>
          </a:prstGeom>
        </p:spPr>
      </p:pic>
      <p:pic>
        <p:nvPicPr>
          <p:cNvPr id="6" name="그림 5" descr="경희대 희망과목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500042"/>
            <a:ext cx="4000496" cy="635795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786710" y="6215082"/>
            <a:ext cx="1357322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나는 대학교 5학년이다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pic>
        <p:nvPicPr>
          <p:cNvPr id="6" name="그림 5" descr="제때졸업 12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1185">
            <a:off x="9297" y="1167663"/>
            <a:ext cx="9144000" cy="4620426"/>
          </a:xfrm>
          <a:prstGeom prst="rect">
            <a:avLst/>
          </a:prstGeom>
        </p:spPr>
      </p:pic>
      <p:pic>
        <p:nvPicPr>
          <p:cNvPr id="7" name="그림 6" descr="5학년은 안돼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28" y="642918"/>
            <a:ext cx="6636544" cy="6215082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학점관리에 대하여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28586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학부마다 상이한 졸업이수학점을 구분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1845222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졸업시기</a:t>
            </a:r>
            <a:r>
              <a:rPr lang="en-US" altLang="ko-KR" b="1" dirty="0" smtClean="0"/>
              <a:t>(4</a:t>
            </a:r>
            <a:r>
              <a:rPr lang="ko-KR" altLang="en-US" b="1" dirty="0" smtClean="0"/>
              <a:t>학</a:t>
            </a:r>
            <a:r>
              <a:rPr lang="ko-KR" altLang="en-US" b="1" dirty="0" smtClean="0"/>
              <a:t>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까지 취득한 학점 및 취득해야할 학점을 표시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6000" y="2416726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학생 스스로 필요한 </a:t>
            </a:r>
            <a:r>
              <a:rPr lang="ko-KR" altLang="en-US" b="1" dirty="0" err="1" smtClean="0"/>
              <a:t>학점에대하여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이수해야하는</a:t>
            </a:r>
            <a:r>
              <a:rPr lang="ko-KR" altLang="en-US" b="1" dirty="0" smtClean="0"/>
              <a:t> 과목을 판단할 수 있음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6000" y="2988230"/>
            <a:ext cx="879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학교 홈페이지에 접속할 필요 없이 수강신청과 동시에 필요학점을 확인할 수 있음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0000" y="671436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목적 및 기대효과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0" y="7538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3" y="21429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z="3200" b="1" dirty="0" smtClean="0">
                <a:latin typeface="Adobe 고딕 Std B" pitchFamily="34" charset="-127"/>
                <a:ea typeface="Adobe 고딕 Std B" pitchFamily="34" charset="-127"/>
              </a:rPr>
              <a:t>개요</a:t>
            </a:r>
            <a:endParaRPr lang="ko-KR" altLang="en-US" sz="3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2" y="12539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00" y="1171502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자동수강신청 시스템의 필요성과 현실성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000" y="3957584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488164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 사용중인 수강신청 애플리케이션과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불편한 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84522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학생들이 경험했던 실패한 수강신청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131106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관련된 수강신청 애플리케이션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000" y="464344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관리 서비스가 가져올 기대효과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6000" y="5274246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에서의 취득한 학점확인법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학사정보시스템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성적증명서 등</a:t>
            </a:r>
            <a:r>
              <a:rPr lang="en-US" altLang="ko-KR" b="1" dirty="0" smtClean="0"/>
              <a:t>..)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망한시간표 경진대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대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4850606" cy="6286520"/>
          </a:xfrm>
          <a:prstGeom prst="rect">
            <a:avLst/>
          </a:prstGeom>
        </p:spPr>
      </p:pic>
      <p:pic>
        <p:nvPicPr>
          <p:cNvPr id="6" name="그림 5" descr="최우수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571480"/>
            <a:ext cx="4357686" cy="628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우수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571480"/>
            <a:ext cx="4429124" cy="6286520"/>
          </a:xfrm>
          <a:prstGeom prst="rect">
            <a:avLst/>
          </a:prstGeom>
        </p:spPr>
      </p:pic>
      <p:pic>
        <p:nvPicPr>
          <p:cNvPr id="6" name="그림 5" descr="모닝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571480"/>
            <a:ext cx="5000628" cy="628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구글 앱스토어 수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" y="571480"/>
            <a:ext cx="4504190" cy="5929354"/>
          </a:xfrm>
          <a:prstGeom prst="rect">
            <a:avLst/>
          </a:prstGeom>
        </p:spPr>
      </p:pic>
      <p:pic>
        <p:nvPicPr>
          <p:cNvPr id="6" name="그림 5" descr="로그인화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571480"/>
            <a:ext cx="4214810" cy="6286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메인화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6" name="그림 5" descr="공지사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60" y="642918"/>
            <a:ext cx="4143372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개설강좌조회(전체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9" name="그림 8" descr="과목코드직접입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9" y="642918"/>
            <a:ext cx="4143404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수강내역조회삭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642918"/>
            <a:ext cx="3857625" cy="6215082"/>
          </a:xfrm>
          <a:prstGeom prst="rect">
            <a:avLst/>
          </a:prstGeom>
        </p:spPr>
      </p:pic>
      <p:pic>
        <p:nvPicPr>
          <p:cNvPr id="8" name="그림 7" descr="시간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3" y="642918"/>
            <a:ext cx="4286248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134</Words>
  <Application>Microsoft Office PowerPoint</Application>
  <PresentationFormat>화면 슬라이드 쇼(4:3)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신형</dc:creator>
  <cp:lastModifiedBy>SEC</cp:lastModifiedBy>
  <cp:revision>17</cp:revision>
  <dcterms:created xsi:type="dcterms:W3CDTF">2018-11-07T06:09:16Z</dcterms:created>
  <dcterms:modified xsi:type="dcterms:W3CDTF">2018-11-13T03:45:46Z</dcterms:modified>
</cp:coreProperties>
</file>