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777"/>
    <a:srgbClr val="FF69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87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3324-13E5-453F-B158-6E8793A15E81}" type="datetimeFigureOut">
              <a:rPr lang="ko-KR" altLang="en-US" smtClean="0"/>
              <a:pPr/>
              <a:t>2018-11-12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3E4F-2B09-451C-980D-83D01DACAE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바꾼표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3" y="21429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dobe 고딕 Std B" pitchFamily="34" charset="-127"/>
                <a:ea typeface="Adobe 고딕 Std B" pitchFamily="34" charset="-127"/>
              </a:rPr>
              <a:t> - </a:t>
            </a:r>
            <a:r>
              <a:rPr lang="ko-KR" altLang="en-US" sz="3200" b="1" dirty="0" smtClean="0">
                <a:latin typeface="Adobe 고딕 Std B" pitchFamily="34" charset="-127"/>
                <a:ea typeface="Adobe 고딕 Std B" pitchFamily="34" charset="-127"/>
              </a:rPr>
              <a:t>개요</a:t>
            </a:r>
            <a:endParaRPr lang="ko-KR" altLang="en-US" sz="3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52" y="125395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000" y="1171502"/>
            <a:ext cx="479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자동수강신청 시스템의 필요성과 현실성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●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0000" y="3957584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학점관리 시스템의 목적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488164"/>
            <a:ext cx="696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‘</a:t>
            </a:r>
            <a:r>
              <a:rPr lang="ko-KR" altLang="en-US" b="1" dirty="0" smtClean="0"/>
              <a:t>한라대학교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에서 사용중인 수강신청 애플리케이션과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불편한 점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1845222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여러 학생들이 경험했던 실패한 수강신청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3131106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여러 관련된 수강신청 애플리케이션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6000" y="4643446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관리 서비스가 가져올 기대효과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6000" y="5274246"/>
            <a:ext cx="786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- ‘</a:t>
            </a:r>
            <a:r>
              <a:rPr lang="ko-KR" altLang="en-US" b="1" dirty="0" smtClean="0"/>
              <a:t>한라대학교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에서의 취득한 학점확인법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학사정보시스템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성적증명서 등</a:t>
            </a:r>
            <a:r>
              <a:rPr lang="en-US" altLang="ko-KR" b="1" dirty="0" smtClean="0"/>
              <a:t>..)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망한시간표 경진대회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대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480"/>
            <a:ext cx="4850606" cy="6286520"/>
          </a:xfrm>
          <a:prstGeom prst="rect">
            <a:avLst/>
          </a:prstGeom>
        </p:spPr>
      </p:pic>
      <p:pic>
        <p:nvPicPr>
          <p:cNvPr id="6" name="그림 5" descr="최우수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571480"/>
            <a:ext cx="4357686" cy="6286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414"/>
            <a:ext cx="25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실패한 수강신청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그림 4" descr="우수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908" y="571480"/>
            <a:ext cx="4429124" cy="6286520"/>
          </a:xfrm>
          <a:prstGeom prst="rect">
            <a:avLst/>
          </a:prstGeom>
        </p:spPr>
      </p:pic>
      <p:pic>
        <p:nvPicPr>
          <p:cNvPr id="6" name="그림 5" descr="모닝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571480"/>
            <a:ext cx="5000628" cy="6286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71414"/>
            <a:ext cx="500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한라대학교 수강신청 애플리케이션</a:t>
            </a:r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60</Words>
  <Application>Microsoft Office PowerPoint</Application>
  <PresentationFormat>화면 슬라이드 쇼(4:3)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신형</dc:creator>
  <cp:lastModifiedBy>신형</cp:lastModifiedBy>
  <cp:revision>11</cp:revision>
  <dcterms:created xsi:type="dcterms:W3CDTF">2018-11-07T06:09:16Z</dcterms:created>
  <dcterms:modified xsi:type="dcterms:W3CDTF">2018-11-12T14:22:19Z</dcterms:modified>
</cp:coreProperties>
</file>