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777"/>
    <a:srgbClr val="FF696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87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3324-13E5-453F-B158-6E8793A15E81}" type="datetimeFigureOut">
              <a:rPr lang="ko-KR" altLang="en-US" smtClean="0"/>
              <a:pPr/>
              <a:t>2018-11-14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바꾼표지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0" y="0"/>
            <a:ext cx="4000496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미구현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서비스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불편한 요소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예비수강내역 조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42918"/>
            <a:ext cx="4000496" cy="6215082"/>
          </a:xfrm>
          <a:prstGeom prst="rect">
            <a:avLst/>
          </a:prstGeom>
        </p:spPr>
      </p:pic>
      <p:pic>
        <p:nvPicPr>
          <p:cNvPr id="7" name="그림 6" descr="예비수강신청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89" y="642918"/>
            <a:ext cx="4214811" cy="6215082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214414" y="6215082"/>
            <a:ext cx="1428760" cy="642918"/>
          </a:xfrm>
          <a:prstGeom prst="ellipse">
            <a:avLst/>
          </a:prstGeom>
          <a:noFill/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43438" y="6215082"/>
            <a:ext cx="1428760" cy="642918"/>
          </a:xfrm>
          <a:prstGeom prst="ellipse">
            <a:avLst/>
          </a:prstGeom>
          <a:noFill/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한라대 교무처 문의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2095512"/>
            <a:ext cx="8001056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0" y="0"/>
            <a:ext cx="4071934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관련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가천대 수강신청 앱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4071934" cy="6215082"/>
          </a:xfrm>
          <a:prstGeom prst="rect">
            <a:avLst/>
          </a:prstGeom>
        </p:spPr>
      </p:pic>
      <p:pic>
        <p:nvPicPr>
          <p:cNvPr id="7" name="그림 6" descr="가천대 예비수강내역조회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642918"/>
            <a:ext cx="4071934" cy="6215082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57158" y="3786190"/>
            <a:ext cx="1714512" cy="1785950"/>
          </a:xfrm>
          <a:prstGeom prst="ellipse">
            <a:avLst/>
          </a:prstGeom>
          <a:noFill/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786314" y="6215082"/>
            <a:ext cx="1571636" cy="642918"/>
          </a:xfrm>
          <a:prstGeom prst="ellipse">
            <a:avLst/>
          </a:prstGeom>
          <a:noFill/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0" y="0"/>
            <a:ext cx="4071934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관련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경희대 수강신청 앱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4071934" cy="6215082"/>
          </a:xfrm>
          <a:prstGeom prst="rect">
            <a:avLst/>
          </a:prstGeom>
        </p:spPr>
      </p:pic>
      <p:pic>
        <p:nvPicPr>
          <p:cNvPr id="6" name="그림 5" descr="경희대 희망과목조회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642918"/>
            <a:ext cx="4143372" cy="621508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786710" y="6215082"/>
            <a:ext cx="1357322" cy="642918"/>
          </a:xfrm>
          <a:prstGeom prst="ellipse">
            <a:avLst/>
          </a:prstGeom>
          <a:noFill/>
          <a:ln w="444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0" y="0"/>
            <a:ext cx="1785918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학점관리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...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나는 대학교 5학년이다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6215082"/>
          </a:xfrm>
          <a:prstGeom prst="rect">
            <a:avLst/>
          </a:prstGeom>
        </p:spPr>
      </p:pic>
      <p:pic>
        <p:nvPicPr>
          <p:cNvPr id="6" name="그림 5" descr="제때졸업 12만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71185">
            <a:off x="9297" y="1167663"/>
            <a:ext cx="9144000" cy="4620426"/>
          </a:xfrm>
          <a:prstGeom prst="rect">
            <a:avLst/>
          </a:prstGeom>
        </p:spPr>
      </p:pic>
      <p:pic>
        <p:nvPicPr>
          <p:cNvPr id="7" name="그림 6" descr="5학년은 안돼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728" y="642918"/>
            <a:ext cx="6636544" cy="6215082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928670"/>
            <a:ext cx="4714876" cy="357190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0"/>
            <a:ext cx="2928926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학점관리에 대하여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..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0" y="1643050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학과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학부마다 상이한 졸업이수학점을 구분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6000" y="2285992"/>
            <a:ext cx="669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졸업시기</a:t>
            </a:r>
            <a:r>
              <a:rPr lang="en-US" altLang="ko-KR" b="1" dirty="0" smtClean="0"/>
              <a:t>(4</a:t>
            </a:r>
            <a:r>
              <a:rPr lang="ko-KR" altLang="en-US" b="1" dirty="0" smtClean="0"/>
              <a:t>학년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까지 취득한 학점 및 취득해야할 학점을 표시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6000" y="3000372"/>
            <a:ext cx="771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학생 스스로 필요한 </a:t>
            </a:r>
            <a:r>
              <a:rPr lang="ko-KR" altLang="en-US" b="1" dirty="0" err="1" smtClean="0"/>
              <a:t>학점에대하여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수강해야하는</a:t>
            </a:r>
            <a:r>
              <a:rPr lang="ko-KR" altLang="en-US" b="1" dirty="0" smtClean="0"/>
              <a:t> 과목을 판단할 수 있음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6000" y="3702610"/>
            <a:ext cx="879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학교 홈페이지에 접속할 필요 없이 수강신청과 동시에 필요학점을 확인할 수 있음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0000" y="885750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학점관리 시스템의 목적 및 기대효과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00" y="96820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●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385762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2" y="71414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취득학점 확인 및 학점관리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한라대 학점관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4048125"/>
            <a:ext cx="8358246" cy="2809875"/>
          </a:xfrm>
          <a:prstGeom prst="rect">
            <a:avLst/>
          </a:prstGeom>
        </p:spPr>
      </p:pic>
      <p:pic>
        <p:nvPicPr>
          <p:cNvPr id="7" name="그림 6" descr="학사정보시스템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14355"/>
            <a:ext cx="4571999" cy="2990099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571604" y="2928934"/>
            <a:ext cx="1357322" cy="71438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학사정보시스템 불편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714357"/>
            <a:ext cx="4500562" cy="3429023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143372" y="2714620"/>
            <a:ext cx="785818" cy="42862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8542576">
            <a:off x="4621123" y="3981482"/>
            <a:ext cx="785818" cy="42862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385762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2" y="71414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취득학점 확인 및 학점관리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 descr="학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982"/>
            <a:ext cx="8001024" cy="5443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385762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2" y="7141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예비수강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학점관리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= ?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가천대 예비수강내역조회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3857620" cy="6215082"/>
          </a:xfrm>
          <a:prstGeom prst="rect">
            <a:avLst/>
          </a:prstGeom>
        </p:spPr>
      </p:pic>
      <p:sp>
        <p:nvSpPr>
          <p:cNvPr id="7" name="덧셈 기호 6"/>
          <p:cNvSpPr/>
          <p:nvPr/>
        </p:nvSpPr>
        <p:spPr>
          <a:xfrm>
            <a:off x="3428992" y="2928934"/>
            <a:ext cx="1000132" cy="1000132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한라대 학점관리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1833571"/>
            <a:ext cx="4714876" cy="3667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1177E-7 L 0.28906 1.7117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500166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32" y="71414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팀원역할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GitHub 팀원관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488"/>
            <a:ext cx="9144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156" y="785794"/>
            <a:ext cx="2924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- </a:t>
            </a:r>
            <a:r>
              <a:rPr lang="en-US" altLang="ko-KR" sz="2000" b="1" dirty="0" err="1" smtClean="0"/>
              <a:t>Github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저장소를 이용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00430" y="2857496"/>
            <a:ext cx="1571636" cy="714380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7620" y="2967335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END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4000504"/>
            <a:ext cx="3357554" cy="357190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1214422"/>
            <a:ext cx="5214942" cy="357190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0" y="142852"/>
            <a:ext cx="1643042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283" y="21429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Adobe 고딕 Std B" pitchFamily="34" charset="-127"/>
                <a:ea typeface="Adobe 고딕 Std B" pitchFamily="34" charset="-127"/>
              </a:rPr>
              <a:t> - </a:t>
            </a:r>
            <a:r>
              <a:rPr lang="ko-KR" altLang="en-US" sz="3200" b="1" dirty="0" smtClean="0">
                <a:latin typeface="Adobe 고딕 Std B" pitchFamily="34" charset="-127"/>
                <a:ea typeface="Adobe 고딕 Std B" pitchFamily="34" charset="-127"/>
              </a:rPr>
              <a:t>개요</a:t>
            </a:r>
            <a:endParaRPr lang="ko-KR" altLang="en-US" sz="32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52" y="125395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●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000" y="1171502"/>
            <a:ext cx="479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자동수강신청 시스템의 필요성과 현실성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0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●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0000" y="3957584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학점관리 시스템의 목적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2488164"/>
            <a:ext cx="696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‘</a:t>
            </a:r>
            <a:r>
              <a:rPr lang="ko-KR" altLang="en-US" b="1" dirty="0" smtClean="0"/>
              <a:t>한라대학교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에서 사용중인 수강신청 애플리케이션과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불편한 점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1845222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여러 학생들이 경험했던 실패한 수강신청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3131106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여러 관련된 수강신청 애플리케이션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6000" y="4643446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관리 서비스가 가져올 기대효과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6000" y="5274246"/>
            <a:ext cx="786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‘</a:t>
            </a:r>
            <a:r>
              <a:rPr lang="ko-KR" altLang="en-US" b="1" dirty="0" smtClean="0"/>
              <a:t>한라대학교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에서의 취득한 학점확인법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학사정보시스템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성적증명서 등</a:t>
            </a:r>
            <a:r>
              <a:rPr lang="en-US" altLang="ko-KR" b="1" dirty="0" smtClean="0"/>
              <a:t>..)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242886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71414"/>
            <a:ext cx="25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실패한 수강신청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망한시간표 경진대회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0"/>
            <a:ext cx="242886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71414"/>
            <a:ext cx="25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실패한 수강신청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대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4850606" cy="6215082"/>
          </a:xfrm>
          <a:prstGeom prst="rect">
            <a:avLst/>
          </a:prstGeom>
        </p:spPr>
      </p:pic>
      <p:pic>
        <p:nvPicPr>
          <p:cNvPr id="6" name="그림 5" descr="최우수상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642918"/>
            <a:ext cx="4357686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0"/>
            <a:ext cx="242886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71414"/>
            <a:ext cx="25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실패한 수강신청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우수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908" y="642918"/>
            <a:ext cx="4429124" cy="6215082"/>
          </a:xfrm>
          <a:prstGeom prst="rect">
            <a:avLst/>
          </a:prstGeom>
        </p:spPr>
      </p:pic>
      <p:pic>
        <p:nvPicPr>
          <p:cNvPr id="6" name="그림 5" descr="모닝상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642918"/>
            <a:ext cx="5000628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0"/>
            <a:ext cx="492919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한라대학교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구글 앱스토어 수정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8" y="642918"/>
            <a:ext cx="4504190" cy="5857916"/>
          </a:xfrm>
          <a:prstGeom prst="rect">
            <a:avLst/>
          </a:prstGeom>
        </p:spPr>
      </p:pic>
      <p:pic>
        <p:nvPicPr>
          <p:cNvPr id="6" name="그림 5" descr="로그인화면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642918"/>
            <a:ext cx="4214810" cy="6215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0"/>
            <a:ext cx="492919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한라대학교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메인화면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42918"/>
            <a:ext cx="3857625" cy="6215082"/>
          </a:xfrm>
          <a:prstGeom prst="rect">
            <a:avLst/>
          </a:prstGeom>
        </p:spPr>
      </p:pic>
      <p:pic>
        <p:nvPicPr>
          <p:cNvPr id="6" name="그림 5" descr="공지사항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60" y="642918"/>
            <a:ext cx="4143372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0"/>
            <a:ext cx="492919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한라대학교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개설강좌조회(전체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42918"/>
            <a:ext cx="3857625" cy="6215082"/>
          </a:xfrm>
          <a:prstGeom prst="rect">
            <a:avLst/>
          </a:prstGeom>
        </p:spPr>
      </p:pic>
      <p:pic>
        <p:nvPicPr>
          <p:cNvPr id="9" name="그림 8" descr="과목코드직접입력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9" y="642918"/>
            <a:ext cx="4143404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0"/>
            <a:ext cx="4929190" cy="6429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한라대학교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수강내역조회삭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642918"/>
            <a:ext cx="3857625" cy="6215082"/>
          </a:xfrm>
          <a:prstGeom prst="rect">
            <a:avLst/>
          </a:prstGeom>
        </p:spPr>
      </p:pic>
      <p:pic>
        <p:nvPicPr>
          <p:cNvPr id="8" name="그림 7" descr="시간표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7" y="642918"/>
            <a:ext cx="4143373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153</Words>
  <Application>Microsoft Office PowerPoint</Application>
  <PresentationFormat>화면 슬라이드 쇼(4:3)</PresentationFormat>
  <Paragraphs>34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신형</dc:creator>
  <cp:lastModifiedBy>신형</cp:lastModifiedBy>
  <cp:revision>56</cp:revision>
  <dcterms:created xsi:type="dcterms:W3CDTF">2018-11-07T06:09:16Z</dcterms:created>
  <dcterms:modified xsi:type="dcterms:W3CDTF">2018-11-14T13:18:58Z</dcterms:modified>
</cp:coreProperties>
</file>