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1F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4D79C99-5DB6-4B8F-AC99-AE24305408EB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0DBE99A-3068-45B0-9C37-8387DCF65462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79230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9C99-5DB6-4B8F-AC99-AE24305408EB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E99A-3068-45B0-9C37-8387DCF654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25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9C99-5DB6-4B8F-AC99-AE24305408EB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E99A-3068-45B0-9C37-8387DCF654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34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9C99-5DB6-4B8F-AC99-AE24305408EB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E99A-3068-45B0-9C37-8387DCF654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11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D79C99-5DB6-4B8F-AC99-AE24305408EB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DBE99A-3068-45B0-9C37-8387DCF6546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84619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9C99-5DB6-4B8F-AC99-AE24305408EB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E99A-3068-45B0-9C37-8387DCF654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83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9C99-5DB6-4B8F-AC99-AE24305408EB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E99A-3068-45B0-9C37-8387DCF654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9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9C99-5DB6-4B8F-AC99-AE24305408EB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E99A-3068-45B0-9C37-8387DCF654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98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9C99-5DB6-4B8F-AC99-AE24305408EB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E99A-3068-45B0-9C37-8387DCF654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64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D79C99-5DB6-4B8F-AC99-AE24305408EB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DBE99A-3068-45B0-9C37-8387DCF6546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274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D79C99-5DB6-4B8F-AC99-AE24305408EB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DBE99A-3068-45B0-9C37-8387DCF6546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786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4D79C99-5DB6-4B8F-AC99-AE24305408EB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0DBE99A-3068-45B0-9C37-8387DCF6546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95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01D334-4E3C-4F1E-88F1-5F682CDE5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188" y="2715789"/>
            <a:ext cx="8361229" cy="2098226"/>
          </a:xfrm>
        </p:spPr>
        <p:txBody>
          <a:bodyPr/>
          <a:lstStyle/>
          <a:p>
            <a:r>
              <a:rPr lang="ru-RU" dirty="0"/>
              <a:t>Чайный бот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F78C64-7FBF-44B9-BCAC-3AC1F67EC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4331" y="5211345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Бот для чайной </a:t>
            </a:r>
          </a:p>
          <a:p>
            <a:r>
              <a:rPr lang="ru-RU" dirty="0"/>
              <a:t>Работу выполнил Лисов Александр, БИ221</a:t>
            </a:r>
          </a:p>
          <a:p>
            <a:r>
              <a:rPr lang="en-US" dirty="0" err="1"/>
              <a:t>Gorkov_tea_bot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7E8CA5-BEBB-4A5A-9834-397B8D02A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503" y="296008"/>
            <a:ext cx="3245497" cy="324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3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4600D2-F940-41B9-8B7F-89FBFD29E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85800"/>
            <a:ext cx="9601200" cy="1485900"/>
          </a:xfrm>
        </p:spPr>
        <p:txBody>
          <a:bodyPr>
            <a:normAutofit/>
          </a:bodyPr>
          <a:lstStyle/>
          <a:p>
            <a:r>
              <a:rPr lang="ru-RU" sz="6000" dirty="0"/>
              <a:t>Сфера применения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07355-0BF5-4D01-8662-6D7620AA5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59" y="2590800"/>
            <a:ext cx="4584441" cy="3581400"/>
          </a:xfrm>
        </p:spPr>
        <p:txBody>
          <a:bodyPr>
            <a:normAutofit fontScale="85000" lnSpcReduction="10000"/>
          </a:bodyPr>
          <a:lstStyle/>
          <a:p>
            <a:r>
              <a:rPr lang="ru-RU" sz="2800" dirty="0"/>
              <a:t>Чайные все больше набирают популярность, становится много заведений, специализирующиеся на китайском чае. В подобных условиях для желающих иметь конкурентные преимущества чайной может пригодиться </a:t>
            </a:r>
            <a:r>
              <a:rPr lang="ru-RU" sz="2800" dirty="0" err="1"/>
              <a:t>телеграм</a:t>
            </a:r>
            <a:r>
              <a:rPr lang="ru-RU" sz="2800" dirty="0"/>
              <a:t>-бот для привлечения клиентов и автоматизации процессов.</a:t>
            </a:r>
          </a:p>
        </p:txBody>
      </p:sp>
      <p:pic>
        <p:nvPicPr>
          <p:cNvPr id="1026" name="Picture 2" descr="Чайная церемония в Москве: 9 клубов чайной культуры, адреса и цены">
            <a:extLst>
              <a:ext uri="{FF2B5EF4-FFF2-40B4-BE49-F238E27FC236}">
                <a16:creationId xmlns:a16="http://schemas.microsoft.com/office/drawing/2014/main" id="{3C9DAE58-AC31-42BA-92FC-1AB61E90C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770" y="3047059"/>
            <a:ext cx="5333998" cy="355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Чайный канал «Горьков чай» - YouTube">
            <a:extLst>
              <a:ext uri="{FF2B5EF4-FFF2-40B4-BE49-F238E27FC236}">
                <a16:creationId xmlns:a16="http://schemas.microsoft.com/office/drawing/2014/main" id="{C6E135EF-F31D-4C4D-851C-DCBDBD4EA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6" y="0"/>
            <a:ext cx="2964024" cy="296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951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62A69-A350-4AA6-832C-A930B56C9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798" y="181947"/>
            <a:ext cx="9601200" cy="1485900"/>
          </a:xfrm>
        </p:spPr>
        <p:txBody>
          <a:bodyPr>
            <a:normAutofit/>
          </a:bodyPr>
          <a:lstStyle/>
          <a:p>
            <a:r>
              <a:rPr lang="ru-RU" sz="6000" dirty="0"/>
              <a:t>Назначение и функции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872883-6685-457B-AC4A-073FA13A1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4800" dirty="0"/>
              <a:t>Практическая часть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1E8E05-D472-4917-B302-0E10C28916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sz="3200" dirty="0"/>
              <a:t>Онлайн заказ</a:t>
            </a:r>
          </a:p>
          <a:p>
            <a:r>
              <a:rPr lang="ru-RU" sz="3200" dirty="0"/>
              <a:t>Резерв столиков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AA873DC-8D92-4334-B3D6-2CA1DE319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3" y="2340864"/>
            <a:ext cx="5250219" cy="823912"/>
          </a:xfrm>
        </p:spPr>
        <p:txBody>
          <a:bodyPr/>
          <a:lstStyle/>
          <a:p>
            <a:r>
              <a:rPr lang="ru-RU" sz="4800" dirty="0"/>
              <a:t>Маркетинговая часть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B29F8B2-FBCB-4231-9E10-2B6AB7AC4F0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ru-RU" sz="3200" dirty="0"/>
              <a:t>Рассылки</a:t>
            </a:r>
          </a:p>
          <a:p>
            <a:r>
              <a:rPr lang="ru-RU" sz="3200" dirty="0"/>
              <a:t>Информация (о чайной церемонии, о сортах чая и т.д.)</a:t>
            </a:r>
          </a:p>
          <a:p>
            <a:r>
              <a:rPr lang="ru-RU" sz="3200" dirty="0"/>
              <a:t>Конкурсы</a:t>
            </a:r>
          </a:p>
        </p:txBody>
      </p:sp>
    </p:spTree>
    <p:extLst>
      <p:ext uri="{BB962C8B-B14F-4D97-AF65-F5344CB8AC3E}">
        <p14:creationId xmlns:p14="http://schemas.microsoft.com/office/powerpoint/2010/main" val="290415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D3CF9-46D7-4964-BBFC-E0DDD2AC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/>
              <a:t>Эффекты от внедрения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3E94FB-F672-404C-AE59-5FA702B72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3200" dirty="0"/>
              <a:t>Привлечение новых клиентов</a:t>
            </a:r>
          </a:p>
          <a:p>
            <a:r>
              <a:rPr lang="ru-RU" sz="3200" dirty="0"/>
              <a:t>Автоматизация процессов</a:t>
            </a:r>
          </a:p>
          <a:p>
            <a:r>
              <a:rPr lang="ru-RU" sz="3200" dirty="0"/>
              <a:t>Повышение лояльности клиентов</a:t>
            </a:r>
          </a:p>
          <a:p>
            <a:r>
              <a:rPr lang="ru-RU" sz="3200" dirty="0"/>
              <a:t>Повышение уровня обслуживания клиентов</a:t>
            </a:r>
          </a:p>
          <a:p>
            <a:r>
              <a:rPr lang="ru-RU" sz="3200" dirty="0"/>
              <a:t>Оперативное информирование клиентов об акциях</a:t>
            </a:r>
          </a:p>
          <a:p>
            <a:r>
              <a:rPr lang="ru-RU" sz="3200" dirty="0"/>
              <a:t>Быстрый сбор отзывов</a:t>
            </a:r>
          </a:p>
        </p:txBody>
      </p:sp>
    </p:spTree>
    <p:extLst>
      <p:ext uri="{BB962C8B-B14F-4D97-AF65-F5344CB8AC3E}">
        <p14:creationId xmlns:p14="http://schemas.microsoft.com/office/powerpoint/2010/main" val="241100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337C2-DFE4-4E87-9E33-1478A02D8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988" y="247650"/>
            <a:ext cx="10543592" cy="1485900"/>
          </a:xfrm>
        </p:spPr>
        <p:txBody>
          <a:bodyPr>
            <a:normAutofit fontScale="90000"/>
          </a:bodyPr>
          <a:lstStyle/>
          <a:p>
            <a:r>
              <a:rPr lang="ru-RU" sz="6000" dirty="0"/>
              <a:t>Подготовка бота к коммерческому использованию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16FEAD-183B-4787-B8B6-FB5A0C55B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061" y="1733551"/>
            <a:ext cx="10982129" cy="4133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Для использования бота в бизнесе необходимо улучшить текущий прототип:</a:t>
            </a:r>
          </a:p>
          <a:p>
            <a:r>
              <a:rPr lang="ru-RU" sz="3200" dirty="0"/>
              <a:t>1. Перенести бота на сервер для возможности круглосуточного использования</a:t>
            </a:r>
          </a:p>
          <a:p>
            <a:r>
              <a:rPr lang="ru-RU" sz="3200" dirty="0"/>
              <a:t>2. Дополнить бота модулями оплаты заказа, системой взаимодействия с </a:t>
            </a:r>
            <a:r>
              <a:rPr lang="ru-RU" sz="3200"/>
              <a:t>базой данных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02068566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415</TotalTime>
  <Words>141</Words>
  <Application>Microsoft Office PowerPoint</Application>
  <PresentationFormat>Широкоэкранный</PresentationFormat>
  <Paragraphs>25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7" baseType="lpstr">
      <vt:lpstr>Franklin Gothic Book</vt:lpstr>
      <vt:lpstr>Уголки</vt:lpstr>
      <vt:lpstr>Чайный бот</vt:lpstr>
      <vt:lpstr>Сфера применения</vt:lpstr>
      <vt:lpstr>Назначение и функции </vt:lpstr>
      <vt:lpstr>Эффекты от внедрения бота</vt:lpstr>
      <vt:lpstr>Подготовка бота к коммерческому использованию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Любовь Прозаровская</dc:creator>
  <cp:lastModifiedBy>Любовь Прозаровская</cp:lastModifiedBy>
  <cp:revision>22</cp:revision>
  <dcterms:created xsi:type="dcterms:W3CDTF">2024-03-28T08:44:14Z</dcterms:created>
  <dcterms:modified xsi:type="dcterms:W3CDTF">2024-09-16T15:44:42Z</dcterms:modified>
</cp:coreProperties>
</file>