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A30"/>
    <a:srgbClr val="7681EE"/>
    <a:srgbClr val="F8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3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BAFF-F572-4F53-AA31-722C97A08DC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033"/>
            <a:ext cx="5269841" cy="4863492"/>
          </a:xfrm>
          <a:prstGeom prst="rect">
            <a:avLst/>
          </a:prstGeom>
          <a:solidFill>
            <a:srgbClr val="060A30"/>
          </a:solidFill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60026" y="2723535"/>
            <a:ext cx="4847303" cy="1350451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Franklin Gothic Medium" panose="020B0603020102020204" pitchFamily="34" charset="0"/>
              </a:rPr>
              <a:t>Ithiantes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1042" y="2726886"/>
            <a:ext cx="6450957" cy="4131113"/>
          </a:xfrm>
          <a:prstGeom prst="rect">
            <a:avLst/>
          </a:prstGeom>
          <a:solidFill>
            <a:srgbClr val="060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1370" y="825392"/>
            <a:ext cx="3727229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Разработчики</a:t>
            </a: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60216" y="2150955"/>
            <a:ext cx="2988489" cy="42264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105154" y="3950983"/>
            <a:ext cx="2160000" cy="2160000"/>
          </a:xfrm>
          <a:prstGeom prst="rect">
            <a:avLst/>
          </a:prstGeom>
          <a:noFill/>
          <a:ln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7616" y="536377"/>
            <a:ext cx="245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Backend-</a:t>
            </a:r>
            <a:r>
              <a:rPr lang="ru-RU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разработчик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5184" y="5186565"/>
            <a:ext cx="245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Frontend-</a:t>
            </a:r>
            <a:r>
              <a:rPr lang="ru-RU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разработчик</a:t>
            </a:r>
            <a:endParaRPr lang="ru-RU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45" y="536377"/>
            <a:ext cx="3067360" cy="438101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42860" y="254643"/>
            <a:ext cx="2988489" cy="44106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2" y="1818196"/>
            <a:ext cx="3067360" cy="46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" y="3474808"/>
            <a:ext cx="12192000" cy="1455174"/>
          </a:xfrm>
          <a:prstGeom prst="rect">
            <a:avLst/>
          </a:prstGeom>
          <a:solidFill>
            <a:srgbClr val="06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8557" y="365125"/>
            <a:ext cx="4054885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Franklin Gothic Medium" panose="020B0603020102020204" pitchFamily="34" charset="0"/>
              </a:rPr>
              <a:t>Технологии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29" y="1690688"/>
            <a:ext cx="4858942" cy="323929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5" y="2064117"/>
            <a:ext cx="2277470" cy="224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1997" y="5303411"/>
            <a:ext cx="138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Vue</a:t>
            </a:r>
            <a:r>
              <a:rPr lang="ru-RU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3.</a:t>
            </a:r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js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9677" y="5303411"/>
            <a:ext cx="15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Laravel</a:t>
            </a:r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9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1092" y="5303411"/>
            <a:ext cx="152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Vuetify</a:t>
            </a:r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3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2158863"/>
            <a:ext cx="2538412" cy="2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2522" y="5007610"/>
            <a:ext cx="4409954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Franklin Gothic Medium" panose="020B0603020102020204" pitchFamily="34" charset="0"/>
              </a:rPr>
              <a:t>Карта сайта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" y="0"/>
            <a:ext cx="10181815" cy="6858000"/>
          </a:xfrm>
        </p:spPr>
      </p:pic>
    </p:spTree>
    <p:extLst>
      <p:ext uri="{BB962C8B-B14F-4D97-AF65-F5344CB8AC3E}">
        <p14:creationId xmlns:p14="http://schemas.microsoft.com/office/powerpoint/2010/main" val="2849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6207757" y="417307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#f8bbf8</a:t>
            </a:r>
            <a:endParaRPr lang="ru-RU" sz="32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207756" y="495888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</a:rPr>
              <a:t>#060a30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6207756" y="574469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#</a:t>
            </a:r>
            <a:r>
              <a:rPr lang="en-US" sz="3200" dirty="0">
                <a:latin typeface="Franklin Gothic Medium" panose="020B0603020102020204" pitchFamily="34" charset="0"/>
              </a:rPr>
              <a:t>7681ee</a:t>
            </a:r>
            <a:endParaRPr lang="ru-RU" sz="3200" dirty="0">
              <a:latin typeface="Franklin Gothic Medium" panose="020B06030201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56640" y="3764281"/>
            <a:ext cx="4023360" cy="3053080"/>
          </a:xfrm>
          <a:prstGeom prst="rect">
            <a:avLst/>
          </a:prstGeom>
          <a:noFill/>
          <a:ln w="76200"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8540" y="0"/>
            <a:ext cx="4099560" cy="413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9431" y="532828"/>
            <a:ext cx="7279640" cy="1095506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Franklin Gothic Medium" panose="020B0603020102020204" pitchFamily="34" charset="0"/>
              </a:rPr>
              <a:t>Цветовое решение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280" y="1398018"/>
            <a:ext cx="4128134" cy="184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Синий </a:t>
            </a:r>
            <a:r>
              <a:rPr lang="ru-RU" sz="2400" dirty="0"/>
              <a:t>воспринимается как спокойный и сильный цвет. Он призван расслаблять и приносить ощущение мира и гармонии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0595" y="2632899"/>
            <a:ext cx="1066800" cy="97536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6058" y="2632899"/>
            <a:ext cx="1066800" cy="975360"/>
          </a:xfrm>
          <a:prstGeom prst="rect">
            <a:avLst/>
          </a:prstGeom>
          <a:solidFill>
            <a:srgbClr val="060A30"/>
          </a:solidFill>
          <a:ln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81521" y="2632899"/>
            <a:ext cx="1066800" cy="975360"/>
          </a:xfrm>
          <a:prstGeom prst="rect">
            <a:avLst/>
          </a:prstGeom>
          <a:solidFill>
            <a:srgbClr val="768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273280" y="3280629"/>
            <a:ext cx="465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Розовый цвет вызывает чувство комфорта, успокаивает, избавляет от навязчивых мыслей. Его питает аура невинности и чистоты.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97840" y="30251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Цвет ориентации Юры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44840" y="4234630"/>
            <a:ext cx="286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Розовый - комфорт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4840" y="4980012"/>
            <a:ext cx="27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Синий - комфорт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840" y="5739398"/>
            <a:ext cx="27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Цвет Юры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280" y="1398018"/>
            <a:ext cx="4128134" cy="184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Синий </a:t>
            </a:r>
            <a:r>
              <a:rPr lang="ru-RU" sz="2400" dirty="0"/>
              <a:t>воспринимается как спокойный и сильный цвет. Он призван расслаблять и приносить ощущение мира и гармонии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273280" y="3280629"/>
            <a:ext cx="465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Розовый цвет вызывает чувство комфорта, успокаивает, избавляет от навязчивых мыслей. Его питает аура невинности и чистоты.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73280" y="197689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Цвет ориентации Юры</a:t>
            </a:r>
            <a:endParaRPr lang="ru-RU" sz="2400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548832" y="2521372"/>
            <a:ext cx="6129760" cy="1815257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Перейдем к демонстрации</a:t>
            </a:r>
            <a:endParaRPr lang="ru-RU" sz="60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91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Тема Office</vt:lpstr>
      <vt:lpstr>Ithiantes</vt:lpstr>
      <vt:lpstr>Разработчики</vt:lpstr>
      <vt:lpstr>Технологии</vt:lpstr>
      <vt:lpstr>Карта сайта</vt:lpstr>
      <vt:lpstr>Цветовое решение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Ithiantes</dc:title>
  <dc:creator>user</dc:creator>
  <cp:lastModifiedBy>Liss</cp:lastModifiedBy>
  <cp:revision>17</cp:revision>
  <dcterms:created xsi:type="dcterms:W3CDTF">2023-01-23T10:01:15Z</dcterms:created>
  <dcterms:modified xsi:type="dcterms:W3CDTF">2023-01-27T04:41:10Z</dcterms:modified>
</cp:coreProperties>
</file>