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69" r:id="rId3"/>
    <p:sldId id="282" r:id="rId4"/>
    <p:sldId id="261" r:id="rId5"/>
    <p:sldId id="283" r:id="rId6"/>
    <p:sldId id="268" r:id="rId7"/>
  </p:sldIdLst>
  <p:sldSz cx="12188825" cy="6858000"/>
  <p:notesSz cx="6858000" cy="9144000"/>
  <p:custDataLst>
    <p:tags r:id="rId10"/>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6" autoAdjust="0"/>
  </p:normalViewPr>
  <p:slideViewPr>
    <p:cSldViewPr showGuides="1">
      <p:cViewPr varScale="1">
        <p:scale>
          <a:sx n="66" d="100"/>
          <a:sy n="66" d="100"/>
        </p:scale>
        <p:origin x="672" y="32"/>
      </p:cViewPr>
      <p:guideLst>
        <p:guide orient="horz" pos="2160"/>
        <p:guide pos="3839"/>
      </p:guideLst>
    </p:cSldViewPr>
  </p:slideViewPr>
  <p:outlineViewPr>
    <p:cViewPr>
      <p:scale>
        <a:sx n="33" d="100"/>
        <a:sy n="33" d="100"/>
      </p:scale>
      <p:origin x="0" y="-701"/>
    </p:cViewPr>
  </p:outlineViewPr>
  <p:notesTextViewPr>
    <p:cViewPr>
      <p:scale>
        <a:sx n="1" d="1"/>
        <a:sy n="1" d="1"/>
      </p:scale>
      <p:origin x="0" y="0"/>
    </p:cViewPr>
  </p:notesTextViewPr>
  <p:notesViewPr>
    <p:cSldViewPr showGuides="1">
      <p:cViewPr varScale="1">
        <p:scale>
          <a:sx n="85" d="100"/>
          <a:sy n="85"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E437A93-C7C5-4E39-8F76-286A018C812C}" type="datetime1">
              <a:rPr lang="es-ES" smtClean="0"/>
              <a:t>12/09/2022</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386A95-D0A4-44B9-98DA-3665758D8262}" type="slidenum">
              <a:rPr lang="es-ES"/>
              <a:t>‹Nº›</a:t>
            </a:fld>
            <a:endParaRPr lang="es-ES"/>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C05CC2-4D8A-4603-9C21-3E03C780951D}" type="datetime1">
              <a:rPr lang="es-ES" smtClean="0"/>
              <a:pPr/>
              <a:t>12/09/2022</a:t>
            </a:fld>
            <a:endParaRPr lang="es-ES"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C3821A9-1C31-4760-BDBC-9A0BA471B1B7}" type="slidenum">
              <a:rPr lang="es-ES" noProof="0"/>
              <a:t>‹Nº›</a:t>
            </a:fld>
            <a:endParaRPr lang="es-ES" noProof="0"/>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noProof="0" dirty="0"/>
              <a:t>NOTA: Para reemplazar una imagen, selecciónela y elimínela. Después, utilice el icono Insertar imagen para sustituirla por una suya.</a:t>
            </a:r>
          </a:p>
        </p:txBody>
      </p:sp>
      <p:sp>
        <p:nvSpPr>
          <p:cNvPr id="4" name="Marcador de número de diapositiva 3"/>
          <p:cNvSpPr>
            <a:spLocks noGrp="1"/>
          </p:cNvSpPr>
          <p:nvPr>
            <p:ph type="sldNum" sz="quarter" idx="10"/>
          </p:nvPr>
        </p:nvSpPr>
        <p:spPr/>
        <p:txBody>
          <a:bodyPr rtlCol="0"/>
          <a:lstStyle/>
          <a:p>
            <a:pPr rtl="0"/>
            <a:fld id="{FC3821A9-1C31-4760-BDBC-9A0BA471B1B7}" type="slidenum">
              <a:rPr lang="es-ES" smtClean="0"/>
              <a:t>1</a:t>
            </a:fld>
            <a:endParaRPr lang="es-ES"/>
          </a:p>
        </p:txBody>
      </p:sp>
    </p:spTree>
    <p:extLst>
      <p:ext uri="{BB962C8B-B14F-4D97-AF65-F5344CB8AC3E}">
        <p14:creationId xmlns:p14="http://schemas.microsoft.com/office/powerpoint/2010/main" val="430022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2588" y="685800"/>
            <a:ext cx="6092825" cy="34290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número de diapositiva 3"/>
          <p:cNvSpPr>
            <a:spLocks noGrp="1"/>
          </p:cNvSpPr>
          <p:nvPr>
            <p:ph type="sldNum" sz="quarter" idx="10"/>
          </p:nvPr>
        </p:nvSpPr>
        <p:spPr/>
        <p:txBody>
          <a:bodyPr rtlCol="0"/>
          <a:lstStyle/>
          <a:p>
            <a:pPr rtl="0"/>
            <a:fld id="{3A2CC701-D80A-463B-8415-A85485312088}" type="slidenum">
              <a:rPr lang="es-ES" smtClean="0"/>
              <a:t>2</a:t>
            </a:fld>
            <a:endParaRPr lang="es-ES"/>
          </a:p>
        </p:txBody>
      </p:sp>
    </p:spTree>
    <p:extLst>
      <p:ext uri="{BB962C8B-B14F-4D97-AF65-F5344CB8AC3E}">
        <p14:creationId xmlns:p14="http://schemas.microsoft.com/office/powerpoint/2010/main" val="390327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C3821A9-1C31-4760-BDBC-9A0BA471B1B7}" type="slidenum">
              <a:rPr lang="es-ES" smtClean="0"/>
              <a:t>4</a:t>
            </a:fld>
            <a:endParaRPr lang="es-ES"/>
          </a:p>
        </p:txBody>
      </p:sp>
    </p:spTree>
    <p:extLst>
      <p:ext uri="{BB962C8B-B14F-4D97-AF65-F5344CB8AC3E}">
        <p14:creationId xmlns:p14="http://schemas.microsoft.com/office/powerpoint/2010/main" val="1609000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FC3821A9-1C31-4760-BDBC-9A0BA471B1B7}" type="slidenum">
              <a:rPr lang="es-ES" smtClean="0"/>
              <a:t>6</a:t>
            </a:fld>
            <a:endParaRPr lang="es-ES"/>
          </a:p>
        </p:txBody>
      </p:sp>
    </p:spTree>
    <p:extLst>
      <p:ext uri="{BB962C8B-B14F-4D97-AF65-F5344CB8AC3E}">
        <p14:creationId xmlns:p14="http://schemas.microsoft.com/office/powerpoint/2010/main" val="6765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1643064"/>
            <a:ext cx="9144002" cy="2928936"/>
          </a:xfrm>
        </p:spPr>
        <p:txBody>
          <a:bodyPr rtlCol="0">
            <a:noAutofit/>
          </a:bodyPr>
          <a:lstStyle>
            <a:lvl1pPr algn="ctr">
              <a:lnSpc>
                <a:spcPct val="80000"/>
              </a:lnSpc>
              <a:defRPr sz="5600">
                <a:solidFill>
                  <a:schemeClr val="tx1">
                    <a:lumMod val="75000"/>
                    <a:lumOff val="25000"/>
                  </a:schemeClr>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522413" y="4572000"/>
            <a:ext cx="9144000" cy="1066799"/>
          </a:xfrm>
        </p:spPr>
        <p:txBody>
          <a:bodyPr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E3A10B2F-772D-4154-9EDE-0C5CDF50B52B}"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 blanco">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endParaRPr lang="es-ES" noProof="0"/>
          </a:p>
        </p:txBody>
      </p:sp>
      <p:sp>
        <p:nvSpPr>
          <p:cNvPr id="2" name="Marcador de fecha 1"/>
          <p:cNvSpPr>
            <a:spLocks noGrp="1"/>
          </p:cNvSpPr>
          <p:nvPr>
            <p:ph type="dt" sz="half" idx="10"/>
          </p:nvPr>
        </p:nvSpPr>
        <p:spPr/>
        <p:txBody>
          <a:bodyPr rtlCol="0"/>
          <a:lstStyle/>
          <a:p>
            <a:pPr rtl="0"/>
            <a:fld id="{960A9206-8399-4E73-9ABE-618DCB20A3B1}" type="datetime1">
              <a:rPr lang="es-ES" noProof="0" smtClean="0"/>
              <a:t>12/09/2022</a:t>
            </a:fld>
            <a:endParaRPr lang="es-ES" noProof="0"/>
          </a:p>
        </p:txBody>
      </p:sp>
      <p:sp>
        <p:nvSpPr>
          <p:cNvPr id="4" name="Marcador de número de diapositiva 3"/>
          <p:cNvSpPr>
            <a:spLocks noGrp="1"/>
          </p:cNvSpPr>
          <p:nvPr>
            <p:ph type="sldNum" sz="quarter" idx="12"/>
          </p:nvPr>
        </p:nvSpPr>
        <p:spPr/>
        <p:txBody>
          <a:bodyPr rtlCol="0"/>
          <a:lstStyle/>
          <a:p>
            <a:pPr rtl="0"/>
            <a:fld id="{F25A965E-3C11-4F28-82DC-E30D63FAC43C}" type="slidenum">
              <a:rPr lang="es-ES" noProof="0"/>
              <a:t>‹Nº›</a:t>
            </a:fld>
            <a:endParaRPr lang="es-ES" noProof="0"/>
          </a:p>
        </p:txBody>
      </p:sp>
      <p:sp>
        <p:nvSpPr>
          <p:cNvPr id="5" name="Título 4">
            <a:extLst>
              <a:ext uri="{FF2B5EF4-FFF2-40B4-BE49-F238E27FC236}">
                <a16:creationId xmlns:a16="http://schemas.microsoft.com/office/drawing/2014/main" id="{7581AE08-7FAC-4698-880E-24B2619E5D5C}"/>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923212" y="1462088"/>
            <a:ext cx="3124201" cy="1966912"/>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contenido 2"/>
          <p:cNvSpPr>
            <a:spLocks noGrp="1"/>
          </p:cNvSpPr>
          <p:nvPr>
            <p:ph idx="1"/>
          </p:nvPr>
        </p:nvSpPr>
        <p:spPr>
          <a:xfrm>
            <a:off x="1141413" y="685800"/>
            <a:ext cx="64770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7923211" y="3429000"/>
            <a:ext cx="3124201" cy="18288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endParaRPr lang="es-ES" noProof="0"/>
          </a:p>
        </p:txBody>
      </p:sp>
      <p:sp>
        <p:nvSpPr>
          <p:cNvPr id="5" name="Marcador de fecha 4"/>
          <p:cNvSpPr>
            <a:spLocks noGrp="1"/>
          </p:cNvSpPr>
          <p:nvPr>
            <p:ph type="dt" sz="half" idx="10"/>
          </p:nvPr>
        </p:nvSpPr>
        <p:spPr/>
        <p:txBody>
          <a:bodyPr rtlCol="0"/>
          <a:lstStyle/>
          <a:p>
            <a:pPr rtl="0"/>
            <a:fld id="{7574BF42-AA54-45D1-A048-1EE29238149D}" type="datetime1">
              <a:rPr lang="es-ES" noProof="0" smtClean="0"/>
              <a:t>12/09/2022</a:t>
            </a:fld>
            <a:endParaRPr lang="es-ES" noProof="0"/>
          </a:p>
        </p:txBody>
      </p:sp>
      <p:sp>
        <p:nvSpPr>
          <p:cNvPr id="7" name="Marcador de número de diapositiva 6"/>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0" name="Rectángulo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11" name="Conector recto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c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ítulo 1"/>
          <p:cNvSpPr>
            <a:spLocks noGrp="1"/>
          </p:cNvSpPr>
          <p:nvPr>
            <p:ph type="title"/>
          </p:nvPr>
        </p:nvSpPr>
        <p:spPr>
          <a:xfrm>
            <a:off x="7923212" y="1643063"/>
            <a:ext cx="3124201" cy="2776537"/>
          </a:xfrm>
        </p:spPr>
        <p:txBody>
          <a:bodyPr rtlCol="0" anchor="b">
            <a:normAutofit/>
          </a:bodyPr>
          <a:lstStyle>
            <a:lvl1pPr algn="l">
              <a:defRPr sz="3600" b="0"/>
            </a:lvl1pPr>
          </a:lstStyle>
          <a:p>
            <a:pPr rtl="0"/>
            <a:r>
              <a:rPr lang="es-ES" noProof="0"/>
              <a:t>Haga clic para modificar el estilo de título del patrón</a:t>
            </a:r>
          </a:p>
        </p:txBody>
      </p:sp>
      <p:sp>
        <p:nvSpPr>
          <p:cNvPr id="15" name="Rectángulo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p:cNvSpPr>
            <a:spLocks noGrp="1"/>
          </p:cNvSpPr>
          <p:nvPr>
            <p:ph type="body" sz="half" idx="2"/>
          </p:nvPr>
        </p:nvSpPr>
        <p:spPr>
          <a:xfrm>
            <a:off x="7923212" y="4423913"/>
            <a:ext cx="3124201" cy="1748287"/>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3" name="Marcador de pie de página 12"/>
          <p:cNvSpPr>
            <a:spLocks noGrp="1"/>
          </p:cNvSpPr>
          <p:nvPr>
            <p:ph type="ftr" sz="quarter" idx="11"/>
          </p:nvPr>
        </p:nvSpPr>
        <p:spPr/>
        <p:txBody>
          <a:bodyPr rtlCol="0"/>
          <a:lstStyle/>
          <a:p>
            <a:pPr rtl="0"/>
            <a:endParaRPr lang="es-ES" noProof="0"/>
          </a:p>
        </p:txBody>
      </p:sp>
      <p:sp>
        <p:nvSpPr>
          <p:cNvPr id="12" name="Marcador de fecha 11"/>
          <p:cNvSpPr>
            <a:spLocks noGrp="1"/>
          </p:cNvSpPr>
          <p:nvPr>
            <p:ph type="dt" sz="half" idx="10"/>
          </p:nvPr>
        </p:nvSpPr>
        <p:spPr/>
        <p:txBody>
          <a:bodyPr rtlCol="0"/>
          <a:lstStyle/>
          <a:p>
            <a:pPr rtl="0"/>
            <a:fld id="{B6951344-1FAC-4940-BAB3-ED9A3CFAAAA4}" type="datetime1">
              <a:rPr lang="es-ES" noProof="0" smtClean="0"/>
              <a:t>12/09/2022</a:t>
            </a:fld>
            <a:endParaRPr lang="es-ES" noProof="0"/>
          </a:p>
        </p:txBody>
      </p:sp>
      <p:sp>
        <p:nvSpPr>
          <p:cNvPr id="14" name="Marcador de número de diapositiva 13"/>
          <p:cNvSpPr>
            <a:spLocks noGrp="1"/>
          </p:cNvSpPr>
          <p:nvPr>
            <p:ph type="sldNum" sz="quarter" idx="12"/>
          </p:nvPr>
        </p:nvSpPr>
        <p:spPr/>
        <p:txBody>
          <a:bodyPr rtlCol="0"/>
          <a:lstStyle/>
          <a:p>
            <a:pPr rtl="0"/>
            <a:fld id="{F25A965E-3C11-4F28-82DC-E30D63FAC43C}" type="slidenum">
              <a:rPr lang="es-ES" noProof="0"/>
              <a:pPr rtl="0"/>
              <a:t>‹Nº›</a:t>
            </a:fld>
            <a:endParaRPr lang="es-ES" noProof="0"/>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E94EFF5B-B650-4CB6-B40D-FFE6B42CF286}"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18612" y="685801"/>
            <a:ext cx="1828801" cy="5486400"/>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41413" y="685800"/>
            <a:ext cx="79247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AFFFFCDC-C189-417E-82A3-438E9BCE27F2}"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apositiva de título con imágene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4843464"/>
            <a:ext cx="9144002" cy="947736"/>
          </a:xfrm>
        </p:spPr>
        <p:txBody>
          <a:bodyPr rtlCol="0">
            <a:normAutofit/>
          </a:bodyPr>
          <a:lstStyle>
            <a:lvl1pPr algn="ctr">
              <a:lnSpc>
                <a:spcPct val="80000"/>
              </a:lnSpc>
              <a:defRPr sz="5600">
                <a:solidFill>
                  <a:schemeClr val="tx1">
                    <a:lumMod val="75000"/>
                    <a:lumOff val="25000"/>
                  </a:schemeClr>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8" name="Rectángulo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descr="Marcador de posición vacío para agregar una imagen. Haga clic en el marcador de posición y seleccione la imagen que desee agregar."/>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es-ES" noProof="0"/>
              <a:t>Haga clic en el icono para agregar una imagen</a:t>
            </a:r>
          </a:p>
        </p:txBody>
      </p:sp>
      <p:sp>
        <p:nvSpPr>
          <p:cNvPr id="7" name="Rectángulo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Marcador de posición de imagen 10" descr="Marcador de posición vacío para agregar una imagen. Haga clic en el marcador de posición y seleccione la imagen que desee agregar."/>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es-ES" noProof="0"/>
              <a:t>Haga clic en el icono para agregar una imagen</a:t>
            </a:r>
          </a:p>
        </p:txBody>
      </p:sp>
      <p:sp>
        <p:nvSpPr>
          <p:cNvPr id="9" name="Rectángulo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Marcador de posición de imagen 10" descr="Marcador de posición vacío para agregar una imagen. Haga clic en el marcador de posición y seleccione la imagen que desee agregar."/>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es-ES" noProof="0"/>
              <a:t>Haga clic en el icono para agregar una imagen</a:t>
            </a:r>
          </a:p>
        </p:txBody>
      </p: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A3506657-8B31-4F96-8D94-732EB606AF3C}"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alternativo con imágene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4843464"/>
            <a:ext cx="9144002" cy="947736"/>
          </a:xfrm>
        </p:spPr>
        <p:txBody>
          <a:bodyPr rtlCol="0">
            <a:normAutofit/>
          </a:bodyPr>
          <a:lstStyle>
            <a:lvl1pPr algn="ctr">
              <a:lnSpc>
                <a:spcPct val="80000"/>
              </a:lnSpc>
              <a:defRPr sz="5600">
                <a:solidFill>
                  <a:schemeClr val="tx1">
                    <a:lumMod val="75000"/>
                    <a:lumOff val="25000"/>
                  </a:schemeClr>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11" name="Marcador de posición de imagen 10" descr="Marcador de posición vacío para agregar una imagen. Haga clic en el marcador de posición y seleccione la imagen que desee agregar."/>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rtlCol="0"/>
          <a:lstStyle>
            <a:lvl1pPr marL="0" indent="0" algn="ctr">
              <a:buNone/>
              <a:defRPr/>
            </a:lvl1pPr>
          </a:lstStyle>
          <a:p>
            <a:pPr rtl="0"/>
            <a:r>
              <a:rPr lang="es-ES" noProof="0"/>
              <a:t>Haga clic en el icono para agregar una imagen</a:t>
            </a:r>
          </a:p>
        </p:txBody>
      </p:sp>
      <p:sp>
        <p:nvSpPr>
          <p:cNvPr id="12" name="Marcador de posición de imagen 10" descr="Marcador de posición vacío para agregar una imagen. Haga clic en el marcador de posición y seleccione la imagen que desee agregar."/>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es-ES" noProof="0"/>
              <a:t>Haga clic en el icono para agregar una imagen</a:t>
            </a:r>
          </a:p>
        </p:txBody>
      </p:sp>
      <p:sp>
        <p:nvSpPr>
          <p:cNvPr id="13" name="Marcador de posición de imagen 10" descr="Marcador de posición vacío para agregar una imagen. Haga clic en el marcador de posición y seleccione la imagen que desee agregar."/>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es-ES" noProof="0"/>
              <a:t>Haga clic en el icono para agregar una imagen</a:t>
            </a:r>
          </a:p>
        </p:txBody>
      </p: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6D90A201-183A-44F7-9506-375E0A348479}"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DAD5E956-FD8D-4002-85DE-91A5ED915FDC}"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ítulo y objetos con imagen">
    <p:spTree>
      <p:nvGrpSpPr>
        <p:cNvPr id="1" name=""/>
        <p:cNvGrpSpPr/>
        <p:nvPr/>
      </p:nvGrpSpPr>
      <p:grpSpPr>
        <a:xfrm>
          <a:off x="0" y="0"/>
          <a:ext cx="0" cy="0"/>
          <a:chOff x="0" y="0"/>
          <a:chExt cx="0" cy="0"/>
        </a:xfrm>
      </p:grpSpPr>
      <p:sp>
        <p:nvSpPr>
          <p:cNvPr id="7" name="Rectángulo redondeado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p:cNvSpPr>
            <a:spLocks noGrp="1"/>
          </p:cNvSpPr>
          <p:nvPr>
            <p:ph type="title"/>
          </p:nvPr>
        </p:nvSpPr>
        <p:spPr>
          <a:xfrm>
            <a:off x="2995612" y="319088"/>
            <a:ext cx="7670802" cy="1143000"/>
          </a:xfrm>
        </p:spPr>
        <p:txBody>
          <a:bodyPr rtlCol="0"/>
          <a:lstStyle/>
          <a:p>
            <a:pPr rtl="0"/>
            <a:r>
              <a:rPr lang="es-ES" noProof="0"/>
              <a:t>Haga clic para modificar el estilo de título del patrón</a:t>
            </a:r>
          </a:p>
        </p:txBody>
      </p:sp>
      <p:sp>
        <p:nvSpPr>
          <p:cNvPr id="12" name="Rectángulo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Marcador de posición de imagen 13" descr="Marcador de posición vacío para agregar una imagen. Haga clic en el marcador de posición y seleccione la imagen que desee agregar."/>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rtlCol="0">
            <a:normAutofit/>
          </a:bodyPr>
          <a:lstStyle>
            <a:lvl1pPr marL="45720" indent="0" algn="ctr">
              <a:buNone/>
              <a:defRPr sz="1600"/>
            </a:lvl1pPr>
          </a:lstStyle>
          <a:p>
            <a:pPr rtl="0"/>
            <a:r>
              <a:rPr lang="es-ES" noProof="0"/>
              <a:t>Haga clic en el icono para agregar una imagen</a:t>
            </a:r>
          </a:p>
        </p:txBody>
      </p:sp>
      <p:sp>
        <p:nvSpPr>
          <p:cNvPr id="3" name="Marcador de contenido 2"/>
          <p:cNvSpPr>
            <a:spLocks noGrp="1"/>
          </p:cNvSpPr>
          <p:nvPr>
            <p:ph idx="1"/>
          </p:nvPr>
        </p:nvSpPr>
        <p:spPr>
          <a:xfrm>
            <a:off x="2995612" y="1643063"/>
            <a:ext cx="7670802" cy="4529137"/>
          </a:xfrm>
        </p:spPr>
        <p:txBody>
          <a:bodyPr rtlCol="0"/>
          <a:lstStyle>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8" name="Conector recto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c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C42666CA-3F01-4C80-B40A-DF5AA4268639}"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643064"/>
            <a:ext cx="9144002" cy="2928936"/>
          </a:xfrm>
        </p:spPr>
        <p:txBody>
          <a:bodyPr rtlCol="0" anchor="b">
            <a:normAutofit/>
          </a:bodyPr>
          <a:lstStyle>
            <a:lvl1pPr algn="ctr">
              <a:lnSpc>
                <a:spcPct val="80000"/>
              </a:lnSpc>
              <a:defRPr sz="5600" b="0" cap="none" baseline="0">
                <a:solidFill>
                  <a:schemeClr val="tx1">
                    <a:lumMod val="75000"/>
                    <a:lumOff val="25000"/>
                  </a:schemeClr>
                </a:solidFill>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522413" y="4572000"/>
            <a:ext cx="9144000" cy="1066799"/>
          </a:xfrm>
        </p:spPr>
        <p:txBody>
          <a:bodyPr rtlCol="0"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5" name="Marcador de pie de página 4"/>
          <p:cNvSpPr>
            <a:spLocks noGrp="1"/>
          </p:cNvSpPr>
          <p:nvPr>
            <p:ph type="ftr" sz="quarter" idx="11"/>
          </p:nvPr>
        </p:nvSpPr>
        <p:spPr/>
        <p:txBody>
          <a:bodyPr rtlCol="0"/>
          <a:lstStyle/>
          <a:p>
            <a:pPr rtl="0"/>
            <a:endParaRPr lang="es-ES" noProof="0"/>
          </a:p>
        </p:txBody>
      </p:sp>
      <p:sp>
        <p:nvSpPr>
          <p:cNvPr id="4" name="Marcador de fecha 3"/>
          <p:cNvSpPr>
            <a:spLocks noGrp="1"/>
          </p:cNvSpPr>
          <p:nvPr>
            <p:ph type="dt" sz="half" idx="10"/>
          </p:nvPr>
        </p:nvSpPr>
        <p:spPr/>
        <p:txBody>
          <a:bodyPr rtlCol="0"/>
          <a:lstStyle/>
          <a:p>
            <a:pPr rtl="0"/>
            <a:fld id="{6330F917-B907-46DC-9D05-A93790BE096E}" type="datetime1">
              <a:rPr lang="es-ES" noProof="0" smtClean="0"/>
              <a:t>12/09/2022</a:t>
            </a:fld>
            <a:endParaRPr lang="es-ES" noProof="0"/>
          </a:p>
        </p:txBody>
      </p:sp>
      <p:sp>
        <p:nvSpPr>
          <p:cNvPr id="6" name="Marcador de número de diapositiva 5"/>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522412"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85854"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11"/>
          </p:nvPr>
        </p:nvSpPr>
        <p:spPr/>
        <p:txBody>
          <a:bodyPr rtlCol="0"/>
          <a:lstStyle/>
          <a:p>
            <a:pPr rtl="0"/>
            <a:endParaRPr lang="es-ES" noProof="0"/>
          </a:p>
        </p:txBody>
      </p:sp>
      <p:sp>
        <p:nvSpPr>
          <p:cNvPr id="5" name="Marcador de fecha 4"/>
          <p:cNvSpPr>
            <a:spLocks noGrp="1"/>
          </p:cNvSpPr>
          <p:nvPr>
            <p:ph type="dt" sz="half" idx="10"/>
          </p:nvPr>
        </p:nvSpPr>
        <p:spPr/>
        <p:txBody>
          <a:bodyPr rtlCol="0"/>
          <a:lstStyle/>
          <a:p>
            <a:pPr rtl="0"/>
            <a:fld id="{D30D64D6-334A-4F59-9660-A4FA509ABA91}" type="datetime1">
              <a:rPr lang="es-ES" noProof="0" smtClean="0"/>
              <a:t>12/09/2022</a:t>
            </a:fld>
            <a:endParaRPr lang="es-ES" noProof="0"/>
          </a:p>
        </p:txBody>
      </p:sp>
      <p:sp>
        <p:nvSpPr>
          <p:cNvPr id="7" name="Marcador de número de diapositiva 6"/>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52241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52241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18585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8585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ie de página 7"/>
          <p:cNvSpPr>
            <a:spLocks noGrp="1"/>
          </p:cNvSpPr>
          <p:nvPr>
            <p:ph type="ftr" sz="quarter" idx="11"/>
          </p:nvPr>
        </p:nvSpPr>
        <p:spPr/>
        <p:txBody>
          <a:bodyPr rtlCol="0"/>
          <a:lstStyle/>
          <a:p>
            <a:pPr rtl="0"/>
            <a:endParaRPr lang="es-ES" noProof="0"/>
          </a:p>
        </p:txBody>
      </p:sp>
      <p:sp>
        <p:nvSpPr>
          <p:cNvPr id="7" name="Marcador de fecha 6"/>
          <p:cNvSpPr>
            <a:spLocks noGrp="1"/>
          </p:cNvSpPr>
          <p:nvPr>
            <p:ph type="dt" sz="half" idx="10"/>
          </p:nvPr>
        </p:nvSpPr>
        <p:spPr/>
        <p:txBody>
          <a:bodyPr rtlCol="0"/>
          <a:lstStyle/>
          <a:p>
            <a:pPr rtl="0"/>
            <a:fld id="{783E288F-1D88-4A8F-99FD-F4C3EBEBD5F6}" type="datetime1">
              <a:rPr lang="es-ES" noProof="0" smtClean="0"/>
              <a:t>12/09/2022</a:t>
            </a:fld>
            <a:endParaRPr lang="es-ES" noProof="0"/>
          </a:p>
        </p:txBody>
      </p:sp>
      <p:sp>
        <p:nvSpPr>
          <p:cNvPr id="9" name="Marcador de número de diapositiva 8"/>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4" name="Marcador de pie de página 3"/>
          <p:cNvSpPr>
            <a:spLocks noGrp="1"/>
          </p:cNvSpPr>
          <p:nvPr>
            <p:ph type="ftr" sz="quarter" idx="11"/>
          </p:nvPr>
        </p:nvSpPr>
        <p:spPr/>
        <p:txBody>
          <a:bodyPr rtlCol="0"/>
          <a:lstStyle/>
          <a:p>
            <a:pPr rtl="0"/>
            <a:endParaRPr lang="es-ES" noProof="0"/>
          </a:p>
        </p:txBody>
      </p:sp>
      <p:sp>
        <p:nvSpPr>
          <p:cNvPr id="3" name="Marcador de fecha 2"/>
          <p:cNvSpPr>
            <a:spLocks noGrp="1"/>
          </p:cNvSpPr>
          <p:nvPr>
            <p:ph type="dt" sz="half" idx="10"/>
          </p:nvPr>
        </p:nvSpPr>
        <p:spPr/>
        <p:txBody>
          <a:bodyPr rtlCol="0"/>
          <a:lstStyle/>
          <a:p>
            <a:pPr rtl="0"/>
            <a:fld id="{C985E55D-C6C2-478A-8A70-5539431D9776}" type="datetime1">
              <a:rPr lang="es-ES" noProof="0" smtClean="0"/>
              <a:t>12/09/2022</a:t>
            </a:fld>
            <a:endParaRPr lang="es-ES" noProof="0"/>
          </a:p>
        </p:txBody>
      </p:sp>
      <p:sp>
        <p:nvSpPr>
          <p:cNvPr id="5" name="Marcador de número de diapositiva 4"/>
          <p:cNvSpPr>
            <a:spLocks noGrp="1"/>
          </p:cNvSpPr>
          <p:nvPr>
            <p:ph type="sldNum" sz="quarter" idx="12"/>
          </p:nvPr>
        </p:nvSpPr>
        <p:spPr/>
        <p:txBody>
          <a:bodyPr rtlCol="0"/>
          <a:lstStyle/>
          <a:p>
            <a:pPr rtl="0"/>
            <a:fld id="{F25A965E-3C11-4F28-82DC-E30D63FAC43C}" type="slidenum">
              <a:rPr lang="es-ES" noProof="0"/>
              <a:t>‹Nº›</a:t>
            </a:fld>
            <a:endParaRPr lang="es-ES" noProof="0"/>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cxnSp>
        <p:nvCxnSpPr>
          <p:cNvPr id="8" name="Conector recto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c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Marcador de título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pPr rtl="0"/>
            <a:endParaRPr lang="es-ES" noProof="0"/>
          </a:p>
        </p:txBody>
      </p:sp>
      <p:sp>
        <p:nvSpPr>
          <p:cNvPr id="4" name="Marcador de fecha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pPr rtl="0"/>
            <a:fld id="{E9EF9734-8EB8-4400-9D53-8EA7E675FA46}" type="datetime1">
              <a:rPr lang="es-ES" noProof="0" smtClean="0"/>
              <a:t>12/09/2022</a:t>
            </a:fld>
            <a:endParaRPr lang="es-ES" noProof="0"/>
          </a:p>
        </p:txBody>
      </p:sp>
      <p:sp>
        <p:nvSpPr>
          <p:cNvPr id="6" name="Marcador de número de diapositiva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pPr rtl="0"/>
            <a:fld id="{F25A965E-3C11-4F28-82DC-E30D63FAC43C}" type="slidenum">
              <a:rPr lang="es-ES" noProof="0" smtClean="0"/>
              <a:pPr rtl="0"/>
              <a:t>‹Nº›</a:t>
            </a:fld>
            <a:endParaRPr lang="es-ES" noProof="0"/>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3574132" y="5085184"/>
            <a:ext cx="5040560" cy="1440161"/>
          </a:xfrm>
        </p:spPr>
        <p:txBody>
          <a:bodyPr rtlCol="0">
            <a:normAutofit fontScale="90000"/>
          </a:bodyPr>
          <a:lstStyle/>
          <a:p>
            <a:r>
              <a:rPr lang="en-US" b="0" i="0" dirty="0">
                <a:solidFill>
                  <a:schemeClr val="tx1">
                    <a:lumMod val="90000"/>
                    <a:lumOff val="10000"/>
                  </a:schemeClr>
                </a:solidFill>
                <a:effectLst/>
                <a:latin typeface="ProximaNova"/>
              </a:rPr>
              <a:t>Brownies</a:t>
            </a:r>
            <a:r>
              <a:rPr lang="en-US" b="0" i="0" dirty="0">
                <a:solidFill>
                  <a:srgbClr val="C00000"/>
                </a:solidFill>
                <a:effectLst/>
                <a:latin typeface="ProximaNova"/>
              </a:rPr>
              <a:t> </a:t>
            </a:r>
            <a:r>
              <a:rPr lang="en-US" b="0" i="0" dirty="0">
                <a:solidFill>
                  <a:schemeClr val="tx1">
                    <a:lumMod val="90000"/>
                    <a:lumOff val="10000"/>
                  </a:schemeClr>
                </a:solidFill>
                <a:effectLst/>
                <a:latin typeface="ProximaNova"/>
              </a:rPr>
              <a:t>recipe</a:t>
            </a:r>
            <a:br>
              <a:rPr lang="en-US" b="0" i="0" dirty="0">
                <a:solidFill>
                  <a:srgbClr val="000000"/>
                </a:solidFill>
                <a:effectLst/>
                <a:latin typeface="ProximaNova"/>
              </a:rPr>
            </a:br>
            <a:r>
              <a:rPr lang="es-ES" dirty="0"/>
              <a:t> </a:t>
            </a:r>
          </a:p>
        </p:txBody>
      </p:sp>
      <p:pic>
        <p:nvPicPr>
          <p:cNvPr id="13" name="Marcador de posición de imagen 12">
            <a:extLst>
              <a:ext uri="{FF2B5EF4-FFF2-40B4-BE49-F238E27FC236}">
                <a16:creationId xmlns:a16="http://schemas.microsoft.com/office/drawing/2014/main" id="{571EA32E-CFA5-44A8-8762-B616AF8F0485}"/>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3907" r="23907"/>
          <a:stretch>
            <a:fillRect/>
          </a:stretch>
        </p:blipFill>
        <p:spPr/>
      </p:pic>
      <p:pic>
        <p:nvPicPr>
          <p:cNvPr id="17" name="Marcador de posición de imagen 16">
            <a:extLst>
              <a:ext uri="{FF2B5EF4-FFF2-40B4-BE49-F238E27FC236}">
                <a16:creationId xmlns:a16="http://schemas.microsoft.com/office/drawing/2014/main" id="{F393F461-A506-4F5C-90F9-454430D16DF4}"/>
              </a:ext>
            </a:extLst>
          </p:cNvPr>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t="7321" b="7321"/>
          <a:stretch>
            <a:fillRect/>
          </a:stretch>
        </p:blipFill>
        <p:spPr/>
      </p:pic>
      <p:pic>
        <p:nvPicPr>
          <p:cNvPr id="21" name="Marcador de posición de imagen 20">
            <a:extLst>
              <a:ext uri="{FF2B5EF4-FFF2-40B4-BE49-F238E27FC236}">
                <a16:creationId xmlns:a16="http://schemas.microsoft.com/office/drawing/2014/main" id="{B2B982E6-F1BC-42DC-9B92-0B37F105E936}"/>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rcRect l="28004" r="28004"/>
          <a:stretch>
            <a:fillRect/>
          </a:stretch>
        </p:blipFill>
        <p:spPr/>
      </p:pic>
    </p:spTree>
    <p:extLst>
      <p:ext uri="{BB962C8B-B14F-4D97-AF65-F5344CB8AC3E}">
        <p14:creationId xmlns:p14="http://schemas.microsoft.com/office/powerpoint/2010/main" val="307381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468153" y="296335"/>
            <a:ext cx="9468542" cy="1345456"/>
          </a:xfrm>
        </p:spPr>
        <p:txBody>
          <a:bodyPr rtlCol="0">
            <a:normAutofit/>
          </a:bodyPr>
          <a:lstStyle/>
          <a:p>
            <a:r>
              <a:rPr lang="en-US" sz="4800" b="0" i="0" dirty="0">
                <a:solidFill>
                  <a:schemeClr val="tx1">
                    <a:lumMod val="90000"/>
                    <a:lumOff val="10000"/>
                  </a:schemeClr>
                </a:solidFill>
                <a:effectLst/>
                <a:latin typeface="ProximaNova"/>
              </a:rPr>
              <a:t>Ingredients</a:t>
            </a:r>
            <a:br>
              <a:rPr lang="en-US" b="0" i="0" dirty="0">
                <a:solidFill>
                  <a:srgbClr val="000000"/>
                </a:solidFill>
                <a:effectLst/>
                <a:latin typeface="ProximaNova"/>
              </a:rPr>
            </a:br>
            <a:endParaRPr lang="es-ES" dirty="0"/>
          </a:p>
        </p:txBody>
      </p:sp>
      <p:sp>
        <p:nvSpPr>
          <p:cNvPr id="3" name="Marcador de contenido 2"/>
          <p:cNvSpPr>
            <a:spLocks noGrp="1"/>
          </p:cNvSpPr>
          <p:nvPr>
            <p:ph idx="1"/>
          </p:nvPr>
        </p:nvSpPr>
        <p:spPr>
          <a:xfrm>
            <a:off x="1341884" y="1462088"/>
            <a:ext cx="9721080" cy="2655937"/>
          </a:xfrm>
        </p:spPr>
        <p:txBody>
          <a:bodyPr rtlCol="0">
            <a:normAutofit fontScale="92500" lnSpcReduction="10000"/>
          </a:bodyPr>
          <a:lstStyle/>
          <a:p>
            <a:pPr algn="l"/>
            <a:r>
              <a:rPr lang="en-US" sz="4000" b="0" i="0" dirty="0">
                <a:solidFill>
                  <a:srgbClr val="000000"/>
                </a:solidFill>
                <a:effectLst/>
                <a:latin typeface="ProximaNova"/>
              </a:rPr>
              <a:t>½ cup (70 gr) of wheat flour</a:t>
            </a:r>
          </a:p>
          <a:p>
            <a:pPr algn="l"/>
            <a:r>
              <a:rPr lang="en-US" sz="4000" b="0" i="0" dirty="0">
                <a:solidFill>
                  <a:srgbClr val="000000"/>
                </a:solidFill>
                <a:effectLst/>
                <a:latin typeface="ProximaNova"/>
              </a:rPr>
              <a:t>½ cup (50 gr) cocoa powder</a:t>
            </a:r>
          </a:p>
          <a:p>
            <a:pPr algn="l"/>
            <a:r>
              <a:rPr lang="en-US" sz="4000" b="0" i="0" dirty="0">
                <a:solidFill>
                  <a:srgbClr val="000000"/>
                </a:solidFill>
                <a:effectLst/>
                <a:latin typeface="ProximaNova"/>
              </a:rPr>
              <a:t>¼ teaspoon baking powder or Royal powder</a:t>
            </a:r>
          </a:p>
          <a:p>
            <a:pPr algn="l"/>
            <a:r>
              <a:rPr lang="en-US" sz="4000" b="0" i="0" dirty="0">
                <a:solidFill>
                  <a:srgbClr val="000000"/>
                </a:solidFill>
                <a:effectLst/>
                <a:latin typeface="ProximaNova"/>
              </a:rPr>
              <a:t>1/8 teaspoon of salt</a:t>
            </a:r>
          </a:p>
        </p:txBody>
      </p:sp>
      <p:pic>
        <p:nvPicPr>
          <p:cNvPr id="2050" name="Picture 2" descr="Tipos de harina de trigo, un alimento básico en la cocina: guía para usarlas">
            <a:extLst>
              <a:ext uri="{FF2B5EF4-FFF2-40B4-BE49-F238E27FC236}">
                <a16:creationId xmlns:a16="http://schemas.microsoft.com/office/drawing/2014/main" id="{8C4ECB53-A090-44DA-8894-6A7456A30E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476" y="4118025"/>
            <a:ext cx="3631331" cy="242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25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81A978-96CD-4080-A499-06FF26A31975}"/>
              </a:ext>
            </a:extLst>
          </p:cNvPr>
          <p:cNvSpPr>
            <a:spLocks noGrp="1"/>
          </p:cNvSpPr>
          <p:nvPr>
            <p:ph idx="1"/>
          </p:nvPr>
        </p:nvSpPr>
        <p:spPr>
          <a:xfrm>
            <a:off x="1485900" y="404665"/>
            <a:ext cx="9122135" cy="4320480"/>
          </a:xfrm>
        </p:spPr>
        <p:txBody>
          <a:bodyPr>
            <a:normAutofit fontScale="92500" lnSpcReduction="10000"/>
          </a:bodyPr>
          <a:lstStyle/>
          <a:p>
            <a:pPr algn="l"/>
            <a:r>
              <a:rPr lang="en-US" sz="3600" b="0" i="0" dirty="0">
                <a:solidFill>
                  <a:srgbClr val="000000"/>
                </a:solidFill>
                <a:effectLst/>
                <a:latin typeface="ProximaNova"/>
              </a:rPr>
              <a:t>½ cup (113 gr, 8 tablespoons or 1 stick) of unsalted butter</a:t>
            </a:r>
          </a:p>
          <a:p>
            <a:pPr algn="l"/>
            <a:r>
              <a:rPr lang="en-US" sz="3600" b="0" i="0" dirty="0">
                <a:solidFill>
                  <a:srgbClr val="000000"/>
                </a:solidFill>
                <a:effectLst/>
                <a:latin typeface="ProximaNova"/>
              </a:rPr>
              <a:t>3/4 cup (150 gr) of granulated white sugar</a:t>
            </a:r>
          </a:p>
          <a:p>
            <a:pPr algn="l"/>
            <a:r>
              <a:rPr lang="en-US" sz="3600" b="0" i="0" dirty="0">
                <a:solidFill>
                  <a:srgbClr val="000000"/>
                </a:solidFill>
                <a:effectLst/>
                <a:latin typeface="ProximaNova"/>
              </a:rPr>
              <a:t>2 large eggs at room temperature</a:t>
            </a:r>
          </a:p>
          <a:p>
            <a:pPr algn="l"/>
            <a:r>
              <a:rPr lang="en-US" sz="3600" b="0" i="0" dirty="0">
                <a:solidFill>
                  <a:srgbClr val="000000"/>
                </a:solidFill>
                <a:effectLst/>
                <a:latin typeface="ProximaNova"/>
              </a:rPr>
              <a:t>1 teaspoon of vanilla extract</a:t>
            </a:r>
          </a:p>
          <a:p>
            <a:pPr algn="l"/>
            <a:r>
              <a:rPr lang="en-US" sz="3600" b="0" i="0" dirty="0">
                <a:solidFill>
                  <a:srgbClr val="000000"/>
                </a:solidFill>
                <a:effectLst/>
                <a:latin typeface="ProximaNova"/>
              </a:rPr>
              <a:t>3/4 cup (6 oz) chocolate chips (milk chocolate or dark chocolate), optional.</a:t>
            </a:r>
            <a:br>
              <a:rPr lang="en-US" dirty="0"/>
            </a:br>
            <a:endParaRPr lang="es-ES" dirty="0"/>
          </a:p>
          <a:p>
            <a:endParaRPr lang="en-US" dirty="0"/>
          </a:p>
        </p:txBody>
      </p:sp>
      <p:pic>
        <p:nvPicPr>
          <p:cNvPr id="3074" name="Picture 2" descr="sustitutos del huevo azucar y mantequilla">
            <a:extLst>
              <a:ext uri="{FF2B5EF4-FFF2-40B4-BE49-F238E27FC236}">
                <a16:creationId xmlns:a16="http://schemas.microsoft.com/office/drawing/2014/main" id="{0CDD6FED-B498-4FB6-BDA2-9A6A813D1C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2524" y="4149080"/>
            <a:ext cx="2796547" cy="209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59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14092" y="487618"/>
            <a:ext cx="2880320" cy="776288"/>
          </a:xfrm>
        </p:spPr>
        <p:txBody>
          <a:bodyPr rtlCol="0">
            <a:normAutofit/>
          </a:bodyPr>
          <a:lstStyle/>
          <a:p>
            <a:r>
              <a:rPr lang="en-US" sz="4000" b="0" i="0" dirty="0">
                <a:solidFill>
                  <a:schemeClr val="tx1">
                    <a:lumMod val="90000"/>
                    <a:lumOff val="10000"/>
                  </a:schemeClr>
                </a:solidFill>
                <a:effectLst/>
                <a:latin typeface="ProximaNova"/>
              </a:rPr>
              <a:t>Instructions</a:t>
            </a:r>
            <a:endParaRPr lang="es-ES" sz="4000" dirty="0">
              <a:solidFill>
                <a:schemeClr val="tx1">
                  <a:lumMod val="90000"/>
                  <a:lumOff val="10000"/>
                </a:schemeClr>
              </a:solidFill>
            </a:endParaRPr>
          </a:p>
        </p:txBody>
      </p:sp>
      <p:sp>
        <p:nvSpPr>
          <p:cNvPr id="3" name="Marcador de contenido 2"/>
          <p:cNvSpPr>
            <a:spLocks noGrp="1"/>
          </p:cNvSpPr>
          <p:nvPr>
            <p:ph idx="1"/>
          </p:nvPr>
        </p:nvSpPr>
        <p:spPr>
          <a:xfrm>
            <a:off x="2995612" y="1643063"/>
            <a:ext cx="7491288" cy="4727319"/>
          </a:xfrm>
        </p:spPr>
        <p:txBody>
          <a:bodyPr rtlCol="0">
            <a:normAutofit/>
          </a:bodyPr>
          <a:lstStyle/>
          <a:p>
            <a:pPr algn="l"/>
            <a:r>
              <a:rPr lang="en-US" sz="2800" b="0" i="0" dirty="0">
                <a:solidFill>
                  <a:srgbClr val="000000"/>
                </a:solidFill>
                <a:effectLst/>
                <a:latin typeface="ProximaNova"/>
              </a:rPr>
              <a:t>Preheat oven to 350ºF (180ºC).</a:t>
            </a:r>
          </a:p>
          <a:p>
            <a:pPr algn="l"/>
            <a:r>
              <a:rPr lang="en-US" sz="2800" b="0" i="0" dirty="0">
                <a:solidFill>
                  <a:srgbClr val="000000"/>
                </a:solidFill>
                <a:effectLst/>
                <a:latin typeface="ProximaNova"/>
              </a:rPr>
              <a:t>Mix flour, cocoa powder, baking powder, and salt in medium bowl. Set this mixture apart.</a:t>
            </a:r>
          </a:p>
          <a:p>
            <a:pPr algn="l"/>
            <a:r>
              <a:rPr lang="en-US" sz="2800" b="0" i="0" dirty="0">
                <a:solidFill>
                  <a:srgbClr val="000000"/>
                </a:solidFill>
                <a:effectLst/>
                <a:latin typeface="ProximaNova"/>
              </a:rPr>
              <a:t>In a medium saucepan, melt the butter on the stove over medium low heat. Remove from the stove and let it cool down a bit.</a:t>
            </a:r>
          </a:p>
          <a:p>
            <a:pPr rtl="0"/>
            <a:endParaRPr lang="es-ES" dirty="0"/>
          </a:p>
        </p:txBody>
      </p:sp>
      <p:pic>
        <p:nvPicPr>
          <p:cNvPr id="4098" name="Picture 2" descr="Homemade Brownies - Spend With Pennies">
            <a:extLst>
              <a:ext uri="{FF2B5EF4-FFF2-40B4-BE49-F238E27FC236}">
                <a16:creationId xmlns:a16="http://schemas.microsoft.com/office/drawing/2014/main" id="{E62E93FF-32EB-4B81-912D-020037FC8896}"/>
              </a:ext>
            </a:extLst>
          </p:cNvPr>
          <p:cNvPicPr>
            <a:picLocks noGrp="1" noChangeAspect="1" noChangeArrowheads="1"/>
          </p:cNvPicPr>
          <p:nvPr>
            <p:ph type="pic" sz="quarter" idx="13"/>
          </p:nvPr>
        </p:nvPicPr>
        <p:blipFill>
          <a:blip r:embed="rId3" cstate="print">
            <a:extLst>
              <a:ext uri="{28A0092B-C50C-407E-A947-70E740481C1C}">
                <a14:useLocalDpi xmlns:a14="http://schemas.microsoft.com/office/drawing/2010/main" val="0"/>
              </a:ext>
            </a:extLst>
          </a:blip>
          <a:srcRect t="4651" b="465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34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2C4DE229-EEDE-4D34-BE8E-CEB79476CD69}"/>
              </a:ext>
            </a:extLst>
          </p:cNvPr>
          <p:cNvSpPr>
            <a:spLocks noGrp="1"/>
          </p:cNvSpPr>
          <p:nvPr>
            <p:ph idx="1"/>
          </p:nvPr>
        </p:nvSpPr>
        <p:spPr>
          <a:xfrm>
            <a:off x="2926060" y="476672"/>
            <a:ext cx="7776864" cy="5328592"/>
          </a:xfrm>
        </p:spPr>
        <p:txBody>
          <a:bodyPr/>
          <a:lstStyle/>
          <a:p>
            <a:r>
              <a:rPr lang="en-US" sz="2400" b="0" i="0" dirty="0">
                <a:solidFill>
                  <a:srgbClr val="000000"/>
                </a:solidFill>
                <a:effectLst/>
                <a:latin typeface="ProximaNova"/>
              </a:rPr>
              <a:t>Place the melted butter in a large bowl and mix well with the white sugar. Add the eggs one at a time and beat just enough to incorporate them. Then add the vanilla extract and mix again. Now, add the flour mixture and stir to incorporate it. Make sure to scrape the sides and bottom of the bowl very well with a spatula. Finally, add the chocolate chips and stir.</a:t>
            </a:r>
          </a:p>
          <a:p>
            <a:r>
              <a:rPr lang="en-US" sz="2400" b="0" i="0" dirty="0">
                <a:solidFill>
                  <a:srgbClr val="000000"/>
                </a:solidFill>
                <a:effectLst/>
                <a:latin typeface="ProximaNova"/>
              </a:rPr>
              <a:t>Pour the mixture into an 8 x 8 inch (20 x 20 cm) greased pan and distribute it well. Bake for 25-30 minutes or until the edge of the brownies begins to peel off the pan. Don't bake them too much. Let them cool completely before serving.</a:t>
            </a:r>
          </a:p>
          <a:p>
            <a:endParaRPr lang="en-US" dirty="0"/>
          </a:p>
        </p:txBody>
      </p:sp>
      <p:pic>
        <p:nvPicPr>
          <p:cNvPr id="5" name="Marcador de posición de imagen 6">
            <a:extLst>
              <a:ext uri="{FF2B5EF4-FFF2-40B4-BE49-F238E27FC236}">
                <a16:creationId xmlns:a16="http://schemas.microsoft.com/office/drawing/2014/main" id="{AA7B1BA0-456E-4ED3-8C26-FDBB43D7DD9C}"/>
              </a:ext>
            </a:extLst>
          </p:cNvPr>
          <p:cNvPicPr>
            <a:picLocks noGrp="1" noChangeAspect="1"/>
          </p:cNvPicPr>
          <p:nvPr>
            <p:ph type="pic" sz="quarter" idx="13"/>
          </p:nvPr>
        </p:nvPicPr>
        <p:blipFill>
          <a:blip r:embed="rId2"/>
          <a:srcRect l="25667" r="25667"/>
          <a:stretch>
            <a:fillRect/>
          </a:stretch>
        </p:blipFill>
        <p:spPr>
          <a:xfrm>
            <a:off x="357188" y="280988"/>
            <a:ext cx="1446212" cy="1965325"/>
          </a:xfrm>
          <a:prstGeom prst="rect">
            <a:avLst/>
          </a:prstGeom>
        </p:spPr>
      </p:pic>
    </p:spTree>
    <p:extLst>
      <p:ext uri="{BB962C8B-B14F-4D97-AF65-F5344CB8AC3E}">
        <p14:creationId xmlns:p14="http://schemas.microsoft.com/office/powerpoint/2010/main" val="43785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66620" y="2276872"/>
            <a:ext cx="2304255" cy="1368152"/>
          </a:xfrm>
        </p:spPr>
        <p:txBody>
          <a:bodyPr rtlCol="0">
            <a:normAutofit/>
          </a:bodyPr>
          <a:lstStyle/>
          <a:p>
            <a:pPr rtl="0"/>
            <a:r>
              <a:rPr lang="es-ES" sz="4800" dirty="0"/>
              <a:t>Enjoy!</a:t>
            </a:r>
          </a:p>
        </p:txBody>
      </p:sp>
      <p:pic>
        <p:nvPicPr>
          <p:cNvPr id="7" name="Marcador de posición de imagen 6">
            <a:extLst>
              <a:ext uri="{FF2B5EF4-FFF2-40B4-BE49-F238E27FC236}">
                <a16:creationId xmlns:a16="http://schemas.microsoft.com/office/drawing/2014/main" id="{CC19BE75-0D4A-42C7-BAAD-7FFF8730AAF9}"/>
              </a:ext>
            </a:extLst>
          </p:cNvPr>
          <p:cNvPicPr>
            <a:picLocks noGrp="1" noChangeAspect="1"/>
          </p:cNvPicPr>
          <p:nvPr>
            <p:ph type="pic" idx="1"/>
          </p:nvPr>
        </p:nvPicPr>
        <p:blipFill>
          <a:blip r:embed="rId3"/>
          <a:srcRect l="14848" r="14848"/>
          <a:stretch>
            <a:fillRect/>
          </a:stretch>
        </p:blipFill>
        <p:spPr>
          <a:prstGeom prst="rect">
            <a:avLst/>
          </a:prstGeom>
        </p:spPr>
      </p:pic>
    </p:spTree>
    <p:extLst>
      <p:ext uri="{BB962C8B-B14F-4D97-AF65-F5344CB8AC3E}">
        <p14:creationId xmlns:p14="http://schemas.microsoft.com/office/powerpoint/2010/main" val="349738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omida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051032_TF02901023_Win32" id="{9A9917B2-986B-4267-8325-B8D16151CCA8}" vid="{565FD7C9-8FBC-4BF1-8DB0-07C4F4A4191A}"/>
    </a:ext>
  </a:extLst>
</a:theme>
</file>

<file path=ppt/theme/theme2.xml><?xml version="1.0" encoding="utf-8"?>
<a:theme xmlns:a="http://schemas.openxmlformats.org/drawingml/2006/main" name="Tema de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Comida Preparación para la presentación (panorámica)</Template>
  <TotalTime>113</TotalTime>
  <Words>305</Words>
  <Application>Microsoft Office PowerPoint</Application>
  <PresentationFormat>Personalizado</PresentationFormat>
  <Paragraphs>23</Paragraphs>
  <Slides>6</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Cambria</vt:lpstr>
      <vt:lpstr>ProximaNova</vt:lpstr>
      <vt:lpstr>Comida gourmet 16x9</vt:lpstr>
      <vt:lpstr>Brownies recipe  </vt:lpstr>
      <vt:lpstr>Ingredients </vt:lpstr>
      <vt:lpstr>Presentación de PowerPoint</vt:lpstr>
      <vt:lpstr>Instructions</vt:lpstr>
      <vt:lpstr>Presentación de PowerPoint</vt:lpstr>
      <vt:lpstr>Enjoy!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Brownies recipe  </dc:title>
  <dc:creator>Lisset Dolores Sánchez Juárez</dc:creator>
  <cp:lastModifiedBy>Lisset Dolores Sánchez Juárez</cp:lastModifiedBy>
  <cp:revision>5</cp:revision>
  <dcterms:created xsi:type="dcterms:W3CDTF">2022-09-12T21:27:11Z</dcterms:created>
  <dcterms:modified xsi:type="dcterms:W3CDTF">2022-09-12T23:20:22Z</dcterms:modified>
</cp:coreProperties>
</file>