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58" r:id="rId5"/>
    <p:sldId id="259" r:id="rId6"/>
    <p:sldId id="260" r:id="rId7"/>
    <p:sldId id="263" r:id="rId8"/>
    <p:sldId id="261" r:id="rId9"/>
  </p:sldIdLst>
  <p:sldSz cx="12192000" cy="6858000"/>
  <p:notesSz cx="6858000" cy="9144000"/>
  <p:defaultText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B8D60D-BD1C-408D-8C51-543B54F4D914}"/>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EC"/>
          </a:p>
        </p:txBody>
      </p:sp>
      <p:sp>
        <p:nvSpPr>
          <p:cNvPr id="3" name="Subtítulo 2">
            <a:extLst>
              <a:ext uri="{FF2B5EF4-FFF2-40B4-BE49-F238E27FC236}">
                <a16:creationId xmlns:a16="http://schemas.microsoft.com/office/drawing/2014/main" id="{E2A0DCE8-EA98-47CB-B6B7-5B7E3D3E0D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EC"/>
          </a:p>
        </p:txBody>
      </p:sp>
      <p:sp>
        <p:nvSpPr>
          <p:cNvPr id="4" name="Marcador de fecha 3">
            <a:extLst>
              <a:ext uri="{FF2B5EF4-FFF2-40B4-BE49-F238E27FC236}">
                <a16:creationId xmlns:a16="http://schemas.microsoft.com/office/drawing/2014/main" id="{68AA66B3-2BC8-4FE2-9C4E-AE39A24F9B2A}"/>
              </a:ext>
            </a:extLst>
          </p:cNvPr>
          <p:cNvSpPr>
            <a:spLocks noGrp="1"/>
          </p:cNvSpPr>
          <p:nvPr>
            <p:ph type="dt" sz="half" idx="10"/>
          </p:nvPr>
        </p:nvSpPr>
        <p:spPr/>
        <p:txBody>
          <a:bodyPr/>
          <a:lstStyle/>
          <a:p>
            <a:fld id="{D8FE1E57-83F8-4685-B26C-07747898ACE2}" type="datetimeFigureOut">
              <a:rPr lang="es-EC" smtClean="0"/>
              <a:t>27/10/2020</a:t>
            </a:fld>
            <a:endParaRPr lang="es-EC"/>
          </a:p>
        </p:txBody>
      </p:sp>
      <p:sp>
        <p:nvSpPr>
          <p:cNvPr id="5" name="Marcador de pie de página 4">
            <a:extLst>
              <a:ext uri="{FF2B5EF4-FFF2-40B4-BE49-F238E27FC236}">
                <a16:creationId xmlns:a16="http://schemas.microsoft.com/office/drawing/2014/main" id="{282115E0-7FA1-44D4-B9C8-53D1FC41C451}"/>
              </a:ext>
            </a:extLst>
          </p:cNvPr>
          <p:cNvSpPr>
            <a:spLocks noGrp="1"/>
          </p:cNvSpPr>
          <p:nvPr>
            <p:ph type="ftr" sz="quarter" idx="11"/>
          </p:nvPr>
        </p:nvSpPr>
        <p:spPr/>
        <p:txBody>
          <a:bodyPr/>
          <a:lstStyle/>
          <a:p>
            <a:endParaRPr lang="es-EC"/>
          </a:p>
        </p:txBody>
      </p:sp>
      <p:sp>
        <p:nvSpPr>
          <p:cNvPr id="6" name="Marcador de número de diapositiva 5">
            <a:extLst>
              <a:ext uri="{FF2B5EF4-FFF2-40B4-BE49-F238E27FC236}">
                <a16:creationId xmlns:a16="http://schemas.microsoft.com/office/drawing/2014/main" id="{FB6F9912-9716-48A3-95A1-3D7F4F3DB8E9}"/>
              </a:ext>
            </a:extLst>
          </p:cNvPr>
          <p:cNvSpPr>
            <a:spLocks noGrp="1"/>
          </p:cNvSpPr>
          <p:nvPr>
            <p:ph type="sldNum" sz="quarter" idx="12"/>
          </p:nvPr>
        </p:nvSpPr>
        <p:spPr/>
        <p:txBody>
          <a:bodyPr/>
          <a:lstStyle/>
          <a:p>
            <a:fld id="{C22CC5F0-9687-4B61-A97B-4DB00DD91942}" type="slidenum">
              <a:rPr lang="es-EC" smtClean="0"/>
              <a:t>‹Nº›</a:t>
            </a:fld>
            <a:endParaRPr lang="es-EC"/>
          </a:p>
        </p:txBody>
      </p:sp>
    </p:spTree>
    <p:extLst>
      <p:ext uri="{BB962C8B-B14F-4D97-AF65-F5344CB8AC3E}">
        <p14:creationId xmlns:p14="http://schemas.microsoft.com/office/powerpoint/2010/main" val="3231303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BA6F09-8C06-4016-81DF-03AAFD38F393}"/>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texto vertical 2">
            <a:extLst>
              <a:ext uri="{FF2B5EF4-FFF2-40B4-BE49-F238E27FC236}">
                <a16:creationId xmlns:a16="http://schemas.microsoft.com/office/drawing/2014/main" id="{F544DDF7-AF94-45C3-9E5A-83764DA98B86}"/>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2260633F-88ED-4A09-9617-A31721B03090}"/>
              </a:ext>
            </a:extLst>
          </p:cNvPr>
          <p:cNvSpPr>
            <a:spLocks noGrp="1"/>
          </p:cNvSpPr>
          <p:nvPr>
            <p:ph type="dt" sz="half" idx="10"/>
          </p:nvPr>
        </p:nvSpPr>
        <p:spPr/>
        <p:txBody>
          <a:bodyPr/>
          <a:lstStyle/>
          <a:p>
            <a:fld id="{D8FE1E57-83F8-4685-B26C-07747898ACE2}" type="datetimeFigureOut">
              <a:rPr lang="es-EC" smtClean="0"/>
              <a:t>27/10/2020</a:t>
            </a:fld>
            <a:endParaRPr lang="es-EC"/>
          </a:p>
        </p:txBody>
      </p:sp>
      <p:sp>
        <p:nvSpPr>
          <p:cNvPr id="5" name="Marcador de pie de página 4">
            <a:extLst>
              <a:ext uri="{FF2B5EF4-FFF2-40B4-BE49-F238E27FC236}">
                <a16:creationId xmlns:a16="http://schemas.microsoft.com/office/drawing/2014/main" id="{B66CCAD8-F5FC-4210-AC2D-AB24D9BF5F10}"/>
              </a:ext>
            </a:extLst>
          </p:cNvPr>
          <p:cNvSpPr>
            <a:spLocks noGrp="1"/>
          </p:cNvSpPr>
          <p:nvPr>
            <p:ph type="ftr" sz="quarter" idx="11"/>
          </p:nvPr>
        </p:nvSpPr>
        <p:spPr/>
        <p:txBody>
          <a:bodyPr/>
          <a:lstStyle/>
          <a:p>
            <a:endParaRPr lang="es-EC"/>
          </a:p>
        </p:txBody>
      </p:sp>
      <p:sp>
        <p:nvSpPr>
          <p:cNvPr id="6" name="Marcador de número de diapositiva 5">
            <a:extLst>
              <a:ext uri="{FF2B5EF4-FFF2-40B4-BE49-F238E27FC236}">
                <a16:creationId xmlns:a16="http://schemas.microsoft.com/office/drawing/2014/main" id="{7A2A0F99-BDEA-4AA9-BF72-6376162C9F49}"/>
              </a:ext>
            </a:extLst>
          </p:cNvPr>
          <p:cNvSpPr>
            <a:spLocks noGrp="1"/>
          </p:cNvSpPr>
          <p:nvPr>
            <p:ph type="sldNum" sz="quarter" idx="12"/>
          </p:nvPr>
        </p:nvSpPr>
        <p:spPr/>
        <p:txBody>
          <a:bodyPr/>
          <a:lstStyle/>
          <a:p>
            <a:fld id="{C22CC5F0-9687-4B61-A97B-4DB00DD91942}" type="slidenum">
              <a:rPr lang="es-EC" smtClean="0"/>
              <a:t>‹Nº›</a:t>
            </a:fld>
            <a:endParaRPr lang="es-EC"/>
          </a:p>
        </p:txBody>
      </p:sp>
    </p:spTree>
    <p:extLst>
      <p:ext uri="{BB962C8B-B14F-4D97-AF65-F5344CB8AC3E}">
        <p14:creationId xmlns:p14="http://schemas.microsoft.com/office/powerpoint/2010/main" val="1213192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15B2C1D5-B30A-4669-8503-069CEC2A240C}"/>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EC"/>
          </a:p>
        </p:txBody>
      </p:sp>
      <p:sp>
        <p:nvSpPr>
          <p:cNvPr id="3" name="Marcador de texto vertical 2">
            <a:extLst>
              <a:ext uri="{FF2B5EF4-FFF2-40B4-BE49-F238E27FC236}">
                <a16:creationId xmlns:a16="http://schemas.microsoft.com/office/drawing/2014/main" id="{0D372EF0-601A-4F35-A2B9-3DE1071198AA}"/>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B42A468F-1F8E-4F9C-9EE2-9FA6F0F0C1F7}"/>
              </a:ext>
            </a:extLst>
          </p:cNvPr>
          <p:cNvSpPr>
            <a:spLocks noGrp="1"/>
          </p:cNvSpPr>
          <p:nvPr>
            <p:ph type="dt" sz="half" idx="10"/>
          </p:nvPr>
        </p:nvSpPr>
        <p:spPr/>
        <p:txBody>
          <a:bodyPr/>
          <a:lstStyle/>
          <a:p>
            <a:fld id="{D8FE1E57-83F8-4685-B26C-07747898ACE2}" type="datetimeFigureOut">
              <a:rPr lang="es-EC" smtClean="0"/>
              <a:t>27/10/2020</a:t>
            </a:fld>
            <a:endParaRPr lang="es-EC"/>
          </a:p>
        </p:txBody>
      </p:sp>
      <p:sp>
        <p:nvSpPr>
          <p:cNvPr id="5" name="Marcador de pie de página 4">
            <a:extLst>
              <a:ext uri="{FF2B5EF4-FFF2-40B4-BE49-F238E27FC236}">
                <a16:creationId xmlns:a16="http://schemas.microsoft.com/office/drawing/2014/main" id="{88741BE3-44B7-4A3C-B2D8-A8DBEE376838}"/>
              </a:ext>
            </a:extLst>
          </p:cNvPr>
          <p:cNvSpPr>
            <a:spLocks noGrp="1"/>
          </p:cNvSpPr>
          <p:nvPr>
            <p:ph type="ftr" sz="quarter" idx="11"/>
          </p:nvPr>
        </p:nvSpPr>
        <p:spPr/>
        <p:txBody>
          <a:bodyPr/>
          <a:lstStyle/>
          <a:p>
            <a:endParaRPr lang="es-EC"/>
          </a:p>
        </p:txBody>
      </p:sp>
      <p:sp>
        <p:nvSpPr>
          <p:cNvPr id="6" name="Marcador de número de diapositiva 5">
            <a:extLst>
              <a:ext uri="{FF2B5EF4-FFF2-40B4-BE49-F238E27FC236}">
                <a16:creationId xmlns:a16="http://schemas.microsoft.com/office/drawing/2014/main" id="{7DB62DB8-0435-4025-916D-93BE1E4A4DD8}"/>
              </a:ext>
            </a:extLst>
          </p:cNvPr>
          <p:cNvSpPr>
            <a:spLocks noGrp="1"/>
          </p:cNvSpPr>
          <p:nvPr>
            <p:ph type="sldNum" sz="quarter" idx="12"/>
          </p:nvPr>
        </p:nvSpPr>
        <p:spPr/>
        <p:txBody>
          <a:bodyPr/>
          <a:lstStyle/>
          <a:p>
            <a:fld id="{C22CC5F0-9687-4B61-A97B-4DB00DD91942}" type="slidenum">
              <a:rPr lang="es-EC" smtClean="0"/>
              <a:t>‹Nº›</a:t>
            </a:fld>
            <a:endParaRPr lang="es-EC"/>
          </a:p>
        </p:txBody>
      </p:sp>
    </p:spTree>
    <p:extLst>
      <p:ext uri="{BB962C8B-B14F-4D97-AF65-F5344CB8AC3E}">
        <p14:creationId xmlns:p14="http://schemas.microsoft.com/office/powerpoint/2010/main" val="579375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2E2F1E-0149-4024-ABEF-4F25C7522004}"/>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contenido 2">
            <a:extLst>
              <a:ext uri="{FF2B5EF4-FFF2-40B4-BE49-F238E27FC236}">
                <a16:creationId xmlns:a16="http://schemas.microsoft.com/office/drawing/2014/main" id="{5EE44093-4733-4143-AD83-8C3EB1AB5E81}"/>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3C631EB0-EAE8-4DFB-9107-07800415A621}"/>
              </a:ext>
            </a:extLst>
          </p:cNvPr>
          <p:cNvSpPr>
            <a:spLocks noGrp="1"/>
          </p:cNvSpPr>
          <p:nvPr>
            <p:ph type="dt" sz="half" idx="10"/>
          </p:nvPr>
        </p:nvSpPr>
        <p:spPr/>
        <p:txBody>
          <a:bodyPr/>
          <a:lstStyle/>
          <a:p>
            <a:fld id="{D8FE1E57-83F8-4685-B26C-07747898ACE2}" type="datetimeFigureOut">
              <a:rPr lang="es-EC" smtClean="0"/>
              <a:t>27/10/2020</a:t>
            </a:fld>
            <a:endParaRPr lang="es-EC"/>
          </a:p>
        </p:txBody>
      </p:sp>
      <p:sp>
        <p:nvSpPr>
          <p:cNvPr id="5" name="Marcador de pie de página 4">
            <a:extLst>
              <a:ext uri="{FF2B5EF4-FFF2-40B4-BE49-F238E27FC236}">
                <a16:creationId xmlns:a16="http://schemas.microsoft.com/office/drawing/2014/main" id="{4F7D291B-2072-4D40-B6CC-94B78B4876D8}"/>
              </a:ext>
            </a:extLst>
          </p:cNvPr>
          <p:cNvSpPr>
            <a:spLocks noGrp="1"/>
          </p:cNvSpPr>
          <p:nvPr>
            <p:ph type="ftr" sz="quarter" idx="11"/>
          </p:nvPr>
        </p:nvSpPr>
        <p:spPr/>
        <p:txBody>
          <a:bodyPr/>
          <a:lstStyle/>
          <a:p>
            <a:endParaRPr lang="es-EC"/>
          </a:p>
        </p:txBody>
      </p:sp>
      <p:sp>
        <p:nvSpPr>
          <p:cNvPr id="6" name="Marcador de número de diapositiva 5">
            <a:extLst>
              <a:ext uri="{FF2B5EF4-FFF2-40B4-BE49-F238E27FC236}">
                <a16:creationId xmlns:a16="http://schemas.microsoft.com/office/drawing/2014/main" id="{71EC1E56-742B-4BC8-9B3D-DF73F767CE47}"/>
              </a:ext>
            </a:extLst>
          </p:cNvPr>
          <p:cNvSpPr>
            <a:spLocks noGrp="1"/>
          </p:cNvSpPr>
          <p:nvPr>
            <p:ph type="sldNum" sz="quarter" idx="12"/>
          </p:nvPr>
        </p:nvSpPr>
        <p:spPr/>
        <p:txBody>
          <a:bodyPr/>
          <a:lstStyle/>
          <a:p>
            <a:fld id="{C22CC5F0-9687-4B61-A97B-4DB00DD91942}" type="slidenum">
              <a:rPr lang="es-EC" smtClean="0"/>
              <a:t>‹Nº›</a:t>
            </a:fld>
            <a:endParaRPr lang="es-EC"/>
          </a:p>
        </p:txBody>
      </p:sp>
    </p:spTree>
    <p:extLst>
      <p:ext uri="{BB962C8B-B14F-4D97-AF65-F5344CB8AC3E}">
        <p14:creationId xmlns:p14="http://schemas.microsoft.com/office/powerpoint/2010/main" val="1093858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AA33DC-7DDA-4997-8863-596C88E3B54E}"/>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EC"/>
          </a:p>
        </p:txBody>
      </p:sp>
      <p:sp>
        <p:nvSpPr>
          <p:cNvPr id="3" name="Marcador de texto 2">
            <a:extLst>
              <a:ext uri="{FF2B5EF4-FFF2-40B4-BE49-F238E27FC236}">
                <a16:creationId xmlns:a16="http://schemas.microsoft.com/office/drawing/2014/main" id="{B78DC30D-5202-4431-B3E3-FBC3EDEE68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A52995C9-F1E0-4B62-A0CE-564907FCA2D0}"/>
              </a:ext>
            </a:extLst>
          </p:cNvPr>
          <p:cNvSpPr>
            <a:spLocks noGrp="1"/>
          </p:cNvSpPr>
          <p:nvPr>
            <p:ph type="dt" sz="half" idx="10"/>
          </p:nvPr>
        </p:nvSpPr>
        <p:spPr/>
        <p:txBody>
          <a:bodyPr/>
          <a:lstStyle/>
          <a:p>
            <a:fld id="{D8FE1E57-83F8-4685-B26C-07747898ACE2}" type="datetimeFigureOut">
              <a:rPr lang="es-EC" smtClean="0"/>
              <a:t>27/10/2020</a:t>
            </a:fld>
            <a:endParaRPr lang="es-EC"/>
          </a:p>
        </p:txBody>
      </p:sp>
      <p:sp>
        <p:nvSpPr>
          <p:cNvPr id="5" name="Marcador de pie de página 4">
            <a:extLst>
              <a:ext uri="{FF2B5EF4-FFF2-40B4-BE49-F238E27FC236}">
                <a16:creationId xmlns:a16="http://schemas.microsoft.com/office/drawing/2014/main" id="{B0DF0B52-FB07-47C0-9D4D-7C4FEBADEC19}"/>
              </a:ext>
            </a:extLst>
          </p:cNvPr>
          <p:cNvSpPr>
            <a:spLocks noGrp="1"/>
          </p:cNvSpPr>
          <p:nvPr>
            <p:ph type="ftr" sz="quarter" idx="11"/>
          </p:nvPr>
        </p:nvSpPr>
        <p:spPr/>
        <p:txBody>
          <a:bodyPr/>
          <a:lstStyle/>
          <a:p>
            <a:endParaRPr lang="es-EC"/>
          </a:p>
        </p:txBody>
      </p:sp>
      <p:sp>
        <p:nvSpPr>
          <p:cNvPr id="6" name="Marcador de número de diapositiva 5">
            <a:extLst>
              <a:ext uri="{FF2B5EF4-FFF2-40B4-BE49-F238E27FC236}">
                <a16:creationId xmlns:a16="http://schemas.microsoft.com/office/drawing/2014/main" id="{E879DF62-5857-432E-95CB-02F22A3406DD}"/>
              </a:ext>
            </a:extLst>
          </p:cNvPr>
          <p:cNvSpPr>
            <a:spLocks noGrp="1"/>
          </p:cNvSpPr>
          <p:nvPr>
            <p:ph type="sldNum" sz="quarter" idx="12"/>
          </p:nvPr>
        </p:nvSpPr>
        <p:spPr/>
        <p:txBody>
          <a:bodyPr/>
          <a:lstStyle/>
          <a:p>
            <a:fld id="{C22CC5F0-9687-4B61-A97B-4DB00DD91942}" type="slidenum">
              <a:rPr lang="es-EC" smtClean="0"/>
              <a:t>‹Nº›</a:t>
            </a:fld>
            <a:endParaRPr lang="es-EC"/>
          </a:p>
        </p:txBody>
      </p:sp>
    </p:spTree>
    <p:extLst>
      <p:ext uri="{BB962C8B-B14F-4D97-AF65-F5344CB8AC3E}">
        <p14:creationId xmlns:p14="http://schemas.microsoft.com/office/powerpoint/2010/main" val="1828855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2F2691-6F78-49C1-A618-3D5EF35EDCD9}"/>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contenido 2">
            <a:extLst>
              <a:ext uri="{FF2B5EF4-FFF2-40B4-BE49-F238E27FC236}">
                <a16:creationId xmlns:a16="http://schemas.microsoft.com/office/drawing/2014/main" id="{CE8BB067-C329-440B-BFD3-8D405A2F7DE9}"/>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contenido 3">
            <a:extLst>
              <a:ext uri="{FF2B5EF4-FFF2-40B4-BE49-F238E27FC236}">
                <a16:creationId xmlns:a16="http://schemas.microsoft.com/office/drawing/2014/main" id="{591849C0-DF9F-42C2-9579-2F3B63D5F9BA}"/>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5" name="Marcador de fecha 4">
            <a:extLst>
              <a:ext uri="{FF2B5EF4-FFF2-40B4-BE49-F238E27FC236}">
                <a16:creationId xmlns:a16="http://schemas.microsoft.com/office/drawing/2014/main" id="{5DBEF304-8BEA-410B-87B9-F054FF6A4CB5}"/>
              </a:ext>
            </a:extLst>
          </p:cNvPr>
          <p:cNvSpPr>
            <a:spLocks noGrp="1"/>
          </p:cNvSpPr>
          <p:nvPr>
            <p:ph type="dt" sz="half" idx="10"/>
          </p:nvPr>
        </p:nvSpPr>
        <p:spPr/>
        <p:txBody>
          <a:bodyPr/>
          <a:lstStyle/>
          <a:p>
            <a:fld id="{D8FE1E57-83F8-4685-B26C-07747898ACE2}" type="datetimeFigureOut">
              <a:rPr lang="es-EC" smtClean="0"/>
              <a:t>27/10/2020</a:t>
            </a:fld>
            <a:endParaRPr lang="es-EC"/>
          </a:p>
        </p:txBody>
      </p:sp>
      <p:sp>
        <p:nvSpPr>
          <p:cNvPr id="6" name="Marcador de pie de página 5">
            <a:extLst>
              <a:ext uri="{FF2B5EF4-FFF2-40B4-BE49-F238E27FC236}">
                <a16:creationId xmlns:a16="http://schemas.microsoft.com/office/drawing/2014/main" id="{899CB33F-BDA6-432D-9C34-7055A2C439F0}"/>
              </a:ext>
            </a:extLst>
          </p:cNvPr>
          <p:cNvSpPr>
            <a:spLocks noGrp="1"/>
          </p:cNvSpPr>
          <p:nvPr>
            <p:ph type="ftr" sz="quarter" idx="11"/>
          </p:nvPr>
        </p:nvSpPr>
        <p:spPr/>
        <p:txBody>
          <a:bodyPr/>
          <a:lstStyle/>
          <a:p>
            <a:endParaRPr lang="es-EC"/>
          </a:p>
        </p:txBody>
      </p:sp>
      <p:sp>
        <p:nvSpPr>
          <p:cNvPr id="7" name="Marcador de número de diapositiva 6">
            <a:extLst>
              <a:ext uri="{FF2B5EF4-FFF2-40B4-BE49-F238E27FC236}">
                <a16:creationId xmlns:a16="http://schemas.microsoft.com/office/drawing/2014/main" id="{A170D64A-50A6-40E7-B661-26543B1E405D}"/>
              </a:ext>
            </a:extLst>
          </p:cNvPr>
          <p:cNvSpPr>
            <a:spLocks noGrp="1"/>
          </p:cNvSpPr>
          <p:nvPr>
            <p:ph type="sldNum" sz="quarter" idx="12"/>
          </p:nvPr>
        </p:nvSpPr>
        <p:spPr/>
        <p:txBody>
          <a:bodyPr/>
          <a:lstStyle/>
          <a:p>
            <a:fld id="{C22CC5F0-9687-4B61-A97B-4DB00DD91942}" type="slidenum">
              <a:rPr lang="es-EC" smtClean="0"/>
              <a:t>‹Nº›</a:t>
            </a:fld>
            <a:endParaRPr lang="es-EC"/>
          </a:p>
        </p:txBody>
      </p:sp>
    </p:spTree>
    <p:extLst>
      <p:ext uri="{BB962C8B-B14F-4D97-AF65-F5344CB8AC3E}">
        <p14:creationId xmlns:p14="http://schemas.microsoft.com/office/powerpoint/2010/main" val="3811949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98E580-372D-42C9-9D6C-B078A1FE91C5}"/>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EC"/>
          </a:p>
        </p:txBody>
      </p:sp>
      <p:sp>
        <p:nvSpPr>
          <p:cNvPr id="3" name="Marcador de texto 2">
            <a:extLst>
              <a:ext uri="{FF2B5EF4-FFF2-40B4-BE49-F238E27FC236}">
                <a16:creationId xmlns:a16="http://schemas.microsoft.com/office/drawing/2014/main" id="{25D0CF44-C2F4-4376-94DF-2CCCFE1EB4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25E2759D-086A-4D7A-9FE7-79706BFB7869}"/>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5" name="Marcador de texto 4">
            <a:extLst>
              <a:ext uri="{FF2B5EF4-FFF2-40B4-BE49-F238E27FC236}">
                <a16:creationId xmlns:a16="http://schemas.microsoft.com/office/drawing/2014/main" id="{3FC662C2-5CE8-4312-BFE6-BC423A5CA9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CE451BD9-462E-4BFA-9AA8-5877D8B49F8E}"/>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7" name="Marcador de fecha 6">
            <a:extLst>
              <a:ext uri="{FF2B5EF4-FFF2-40B4-BE49-F238E27FC236}">
                <a16:creationId xmlns:a16="http://schemas.microsoft.com/office/drawing/2014/main" id="{0C3F0CF0-C17C-49F7-B8E0-6C4E302821AF}"/>
              </a:ext>
            </a:extLst>
          </p:cNvPr>
          <p:cNvSpPr>
            <a:spLocks noGrp="1"/>
          </p:cNvSpPr>
          <p:nvPr>
            <p:ph type="dt" sz="half" idx="10"/>
          </p:nvPr>
        </p:nvSpPr>
        <p:spPr/>
        <p:txBody>
          <a:bodyPr/>
          <a:lstStyle/>
          <a:p>
            <a:fld id="{D8FE1E57-83F8-4685-B26C-07747898ACE2}" type="datetimeFigureOut">
              <a:rPr lang="es-EC" smtClean="0"/>
              <a:t>27/10/2020</a:t>
            </a:fld>
            <a:endParaRPr lang="es-EC"/>
          </a:p>
        </p:txBody>
      </p:sp>
      <p:sp>
        <p:nvSpPr>
          <p:cNvPr id="8" name="Marcador de pie de página 7">
            <a:extLst>
              <a:ext uri="{FF2B5EF4-FFF2-40B4-BE49-F238E27FC236}">
                <a16:creationId xmlns:a16="http://schemas.microsoft.com/office/drawing/2014/main" id="{45CFAF6F-E7C4-4517-89EB-9DE0F664B066}"/>
              </a:ext>
            </a:extLst>
          </p:cNvPr>
          <p:cNvSpPr>
            <a:spLocks noGrp="1"/>
          </p:cNvSpPr>
          <p:nvPr>
            <p:ph type="ftr" sz="quarter" idx="11"/>
          </p:nvPr>
        </p:nvSpPr>
        <p:spPr/>
        <p:txBody>
          <a:bodyPr/>
          <a:lstStyle/>
          <a:p>
            <a:endParaRPr lang="es-EC"/>
          </a:p>
        </p:txBody>
      </p:sp>
      <p:sp>
        <p:nvSpPr>
          <p:cNvPr id="9" name="Marcador de número de diapositiva 8">
            <a:extLst>
              <a:ext uri="{FF2B5EF4-FFF2-40B4-BE49-F238E27FC236}">
                <a16:creationId xmlns:a16="http://schemas.microsoft.com/office/drawing/2014/main" id="{C74A3287-3A7E-4CEE-AD06-847FA815995D}"/>
              </a:ext>
            </a:extLst>
          </p:cNvPr>
          <p:cNvSpPr>
            <a:spLocks noGrp="1"/>
          </p:cNvSpPr>
          <p:nvPr>
            <p:ph type="sldNum" sz="quarter" idx="12"/>
          </p:nvPr>
        </p:nvSpPr>
        <p:spPr/>
        <p:txBody>
          <a:bodyPr/>
          <a:lstStyle/>
          <a:p>
            <a:fld id="{C22CC5F0-9687-4B61-A97B-4DB00DD91942}" type="slidenum">
              <a:rPr lang="es-EC" smtClean="0"/>
              <a:t>‹Nº›</a:t>
            </a:fld>
            <a:endParaRPr lang="es-EC"/>
          </a:p>
        </p:txBody>
      </p:sp>
    </p:spTree>
    <p:extLst>
      <p:ext uri="{BB962C8B-B14F-4D97-AF65-F5344CB8AC3E}">
        <p14:creationId xmlns:p14="http://schemas.microsoft.com/office/powerpoint/2010/main" val="1888014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5AD023-0F8E-4F65-AF51-D1318F37CE6F}"/>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fecha 2">
            <a:extLst>
              <a:ext uri="{FF2B5EF4-FFF2-40B4-BE49-F238E27FC236}">
                <a16:creationId xmlns:a16="http://schemas.microsoft.com/office/drawing/2014/main" id="{B07D56F4-326A-4432-A205-0B8C64329FBB}"/>
              </a:ext>
            </a:extLst>
          </p:cNvPr>
          <p:cNvSpPr>
            <a:spLocks noGrp="1"/>
          </p:cNvSpPr>
          <p:nvPr>
            <p:ph type="dt" sz="half" idx="10"/>
          </p:nvPr>
        </p:nvSpPr>
        <p:spPr/>
        <p:txBody>
          <a:bodyPr/>
          <a:lstStyle/>
          <a:p>
            <a:fld id="{D8FE1E57-83F8-4685-B26C-07747898ACE2}" type="datetimeFigureOut">
              <a:rPr lang="es-EC" smtClean="0"/>
              <a:t>27/10/2020</a:t>
            </a:fld>
            <a:endParaRPr lang="es-EC"/>
          </a:p>
        </p:txBody>
      </p:sp>
      <p:sp>
        <p:nvSpPr>
          <p:cNvPr id="4" name="Marcador de pie de página 3">
            <a:extLst>
              <a:ext uri="{FF2B5EF4-FFF2-40B4-BE49-F238E27FC236}">
                <a16:creationId xmlns:a16="http://schemas.microsoft.com/office/drawing/2014/main" id="{3216A7BA-C3CD-4C8D-B958-D2753A46D639}"/>
              </a:ext>
            </a:extLst>
          </p:cNvPr>
          <p:cNvSpPr>
            <a:spLocks noGrp="1"/>
          </p:cNvSpPr>
          <p:nvPr>
            <p:ph type="ftr" sz="quarter" idx="11"/>
          </p:nvPr>
        </p:nvSpPr>
        <p:spPr/>
        <p:txBody>
          <a:bodyPr/>
          <a:lstStyle/>
          <a:p>
            <a:endParaRPr lang="es-EC"/>
          </a:p>
        </p:txBody>
      </p:sp>
      <p:sp>
        <p:nvSpPr>
          <p:cNvPr id="5" name="Marcador de número de diapositiva 4">
            <a:extLst>
              <a:ext uri="{FF2B5EF4-FFF2-40B4-BE49-F238E27FC236}">
                <a16:creationId xmlns:a16="http://schemas.microsoft.com/office/drawing/2014/main" id="{25DFBDFD-2EE5-450E-8F5D-6B5AEE084511}"/>
              </a:ext>
            </a:extLst>
          </p:cNvPr>
          <p:cNvSpPr>
            <a:spLocks noGrp="1"/>
          </p:cNvSpPr>
          <p:nvPr>
            <p:ph type="sldNum" sz="quarter" idx="12"/>
          </p:nvPr>
        </p:nvSpPr>
        <p:spPr/>
        <p:txBody>
          <a:bodyPr/>
          <a:lstStyle/>
          <a:p>
            <a:fld id="{C22CC5F0-9687-4B61-A97B-4DB00DD91942}" type="slidenum">
              <a:rPr lang="es-EC" smtClean="0"/>
              <a:t>‹Nº›</a:t>
            </a:fld>
            <a:endParaRPr lang="es-EC"/>
          </a:p>
        </p:txBody>
      </p:sp>
    </p:spTree>
    <p:extLst>
      <p:ext uri="{BB962C8B-B14F-4D97-AF65-F5344CB8AC3E}">
        <p14:creationId xmlns:p14="http://schemas.microsoft.com/office/powerpoint/2010/main" val="570275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3A00890A-234A-4CB5-873B-95DB5B2894A6}"/>
              </a:ext>
            </a:extLst>
          </p:cNvPr>
          <p:cNvSpPr>
            <a:spLocks noGrp="1"/>
          </p:cNvSpPr>
          <p:nvPr>
            <p:ph type="dt" sz="half" idx="10"/>
          </p:nvPr>
        </p:nvSpPr>
        <p:spPr/>
        <p:txBody>
          <a:bodyPr/>
          <a:lstStyle/>
          <a:p>
            <a:fld id="{D8FE1E57-83F8-4685-B26C-07747898ACE2}" type="datetimeFigureOut">
              <a:rPr lang="es-EC" smtClean="0"/>
              <a:t>27/10/2020</a:t>
            </a:fld>
            <a:endParaRPr lang="es-EC"/>
          </a:p>
        </p:txBody>
      </p:sp>
      <p:sp>
        <p:nvSpPr>
          <p:cNvPr id="3" name="Marcador de pie de página 2">
            <a:extLst>
              <a:ext uri="{FF2B5EF4-FFF2-40B4-BE49-F238E27FC236}">
                <a16:creationId xmlns:a16="http://schemas.microsoft.com/office/drawing/2014/main" id="{4A1FD058-3390-44FB-8E87-8A81E25C1FB7}"/>
              </a:ext>
            </a:extLst>
          </p:cNvPr>
          <p:cNvSpPr>
            <a:spLocks noGrp="1"/>
          </p:cNvSpPr>
          <p:nvPr>
            <p:ph type="ftr" sz="quarter" idx="11"/>
          </p:nvPr>
        </p:nvSpPr>
        <p:spPr/>
        <p:txBody>
          <a:bodyPr/>
          <a:lstStyle/>
          <a:p>
            <a:endParaRPr lang="es-EC"/>
          </a:p>
        </p:txBody>
      </p:sp>
      <p:sp>
        <p:nvSpPr>
          <p:cNvPr id="4" name="Marcador de número de diapositiva 3">
            <a:extLst>
              <a:ext uri="{FF2B5EF4-FFF2-40B4-BE49-F238E27FC236}">
                <a16:creationId xmlns:a16="http://schemas.microsoft.com/office/drawing/2014/main" id="{E78173F0-5F3F-4EAF-9B58-2C21152ADE66}"/>
              </a:ext>
            </a:extLst>
          </p:cNvPr>
          <p:cNvSpPr>
            <a:spLocks noGrp="1"/>
          </p:cNvSpPr>
          <p:nvPr>
            <p:ph type="sldNum" sz="quarter" idx="12"/>
          </p:nvPr>
        </p:nvSpPr>
        <p:spPr/>
        <p:txBody>
          <a:bodyPr/>
          <a:lstStyle/>
          <a:p>
            <a:fld id="{C22CC5F0-9687-4B61-A97B-4DB00DD91942}" type="slidenum">
              <a:rPr lang="es-EC" smtClean="0"/>
              <a:t>‹Nº›</a:t>
            </a:fld>
            <a:endParaRPr lang="es-EC"/>
          </a:p>
        </p:txBody>
      </p:sp>
    </p:spTree>
    <p:extLst>
      <p:ext uri="{BB962C8B-B14F-4D97-AF65-F5344CB8AC3E}">
        <p14:creationId xmlns:p14="http://schemas.microsoft.com/office/powerpoint/2010/main" val="1687807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549F8D-547D-4E62-94B5-DA59DC024E4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EC"/>
          </a:p>
        </p:txBody>
      </p:sp>
      <p:sp>
        <p:nvSpPr>
          <p:cNvPr id="3" name="Marcador de contenido 2">
            <a:extLst>
              <a:ext uri="{FF2B5EF4-FFF2-40B4-BE49-F238E27FC236}">
                <a16:creationId xmlns:a16="http://schemas.microsoft.com/office/drawing/2014/main" id="{4EB52F88-BC7E-4C20-A72C-0FA1DB93B2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texto 3">
            <a:extLst>
              <a:ext uri="{FF2B5EF4-FFF2-40B4-BE49-F238E27FC236}">
                <a16:creationId xmlns:a16="http://schemas.microsoft.com/office/drawing/2014/main" id="{C235CBD5-4457-452C-ABD2-821DC6AE47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F63D3906-DC42-40E2-A7FF-42583F20D8CD}"/>
              </a:ext>
            </a:extLst>
          </p:cNvPr>
          <p:cNvSpPr>
            <a:spLocks noGrp="1"/>
          </p:cNvSpPr>
          <p:nvPr>
            <p:ph type="dt" sz="half" idx="10"/>
          </p:nvPr>
        </p:nvSpPr>
        <p:spPr/>
        <p:txBody>
          <a:bodyPr/>
          <a:lstStyle/>
          <a:p>
            <a:fld id="{D8FE1E57-83F8-4685-B26C-07747898ACE2}" type="datetimeFigureOut">
              <a:rPr lang="es-EC" smtClean="0"/>
              <a:t>27/10/2020</a:t>
            </a:fld>
            <a:endParaRPr lang="es-EC"/>
          </a:p>
        </p:txBody>
      </p:sp>
      <p:sp>
        <p:nvSpPr>
          <p:cNvPr id="6" name="Marcador de pie de página 5">
            <a:extLst>
              <a:ext uri="{FF2B5EF4-FFF2-40B4-BE49-F238E27FC236}">
                <a16:creationId xmlns:a16="http://schemas.microsoft.com/office/drawing/2014/main" id="{C9C3DC4F-E6F8-4BAA-A7D1-FF62EC317E7B}"/>
              </a:ext>
            </a:extLst>
          </p:cNvPr>
          <p:cNvSpPr>
            <a:spLocks noGrp="1"/>
          </p:cNvSpPr>
          <p:nvPr>
            <p:ph type="ftr" sz="quarter" idx="11"/>
          </p:nvPr>
        </p:nvSpPr>
        <p:spPr/>
        <p:txBody>
          <a:bodyPr/>
          <a:lstStyle/>
          <a:p>
            <a:endParaRPr lang="es-EC"/>
          </a:p>
        </p:txBody>
      </p:sp>
      <p:sp>
        <p:nvSpPr>
          <p:cNvPr id="7" name="Marcador de número de diapositiva 6">
            <a:extLst>
              <a:ext uri="{FF2B5EF4-FFF2-40B4-BE49-F238E27FC236}">
                <a16:creationId xmlns:a16="http://schemas.microsoft.com/office/drawing/2014/main" id="{5BA89BC8-69BF-4BFC-8455-025061B0EAFA}"/>
              </a:ext>
            </a:extLst>
          </p:cNvPr>
          <p:cNvSpPr>
            <a:spLocks noGrp="1"/>
          </p:cNvSpPr>
          <p:nvPr>
            <p:ph type="sldNum" sz="quarter" idx="12"/>
          </p:nvPr>
        </p:nvSpPr>
        <p:spPr/>
        <p:txBody>
          <a:bodyPr/>
          <a:lstStyle/>
          <a:p>
            <a:fld id="{C22CC5F0-9687-4B61-A97B-4DB00DD91942}" type="slidenum">
              <a:rPr lang="es-EC" smtClean="0"/>
              <a:t>‹Nº›</a:t>
            </a:fld>
            <a:endParaRPr lang="es-EC"/>
          </a:p>
        </p:txBody>
      </p:sp>
    </p:spTree>
    <p:extLst>
      <p:ext uri="{BB962C8B-B14F-4D97-AF65-F5344CB8AC3E}">
        <p14:creationId xmlns:p14="http://schemas.microsoft.com/office/powerpoint/2010/main" val="2414962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B9A705-CB64-4D29-B569-1FB684697B9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EC"/>
          </a:p>
        </p:txBody>
      </p:sp>
      <p:sp>
        <p:nvSpPr>
          <p:cNvPr id="3" name="Marcador de posición de imagen 2">
            <a:extLst>
              <a:ext uri="{FF2B5EF4-FFF2-40B4-BE49-F238E27FC236}">
                <a16:creationId xmlns:a16="http://schemas.microsoft.com/office/drawing/2014/main" id="{0240FC25-4B07-456B-A3DE-8FDA5FAEEC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C"/>
          </a:p>
        </p:txBody>
      </p:sp>
      <p:sp>
        <p:nvSpPr>
          <p:cNvPr id="4" name="Marcador de texto 3">
            <a:extLst>
              <a:ext uri="{FF2B5EF4-FFF2-40B4-BE49-F238E27FC236}">
                <a16:creationId xmlns:a16="http://schemas.microsoft.com/office/drawing/2014/main" id="{D0BA939C-371D-475B-8212-156F9D986E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ECD9E22-F5FD-4469-BD56-8F9F7EF72398}"/>
              </a:ext>
            </a:extLst>
          </p:cNvPr>
          <p:cNvSpPr>
            <a:spLocks noGrp="1"/>
          </p:cNvSpPr>
          <p:nvPr>
            <p:ph type="dt" sz="half" idx="10"/>
          </p:nvPr>
        </p:nvSpPr>
        <p:spPr/>
        <p:txBody>
          <a:bodyPr/>
          <a:lstStyle/>
          <a:p>
            <a:fld id="{D8FE1E57-83F8-4685-B26C-07747898ACE2}" type="datetimeFigureOut">
              <a:rPr lang="es-EC" smtClean="0"/>
              <a:t>27/10/2020</a:t>
            </a:fld>
            <a:endParaRPr lang="es-EC"/>
          </a:p>
        </p:txBody>
      </p:sp>
      <p:sp>
        <p:nvSpPr>
          <p:cNvPr id="6" name="Marcador de pie de página 5">
            <a:extLst>
              <a:ext uri="{FF2B5EF4-FFF2-40B4-BE49-F238E27FC236}">
                <a16:creationId xmlns:a16="http://schemas.microsoft.com/office/drawing/2014/main" id="{89926E2F-2258-4C5F-9DC7-40516F0E1F30}"/>
              </a:ext>
            </a:extLst>
          </p:cNvPr>
          <p:cNvSpPr>
            <a:spLocks noGrp="1"/>
          </p:cNvSpPr>
          <p:nvPr>
            <p:ph type="ftr" sz="quarter" idx="11"/>
          </p:nvPr>
        </p:nvSpPr>
        <p:spPr/>
        <p:txBody>
          <a:bodyPr/>
          <a:lstStyle/>
          <a:p>
            <a:endParaRPr lang="es-EC"/>
          </a:p>
        </p:txBody>
      </p:sp>
      <p:sp>
        <p:nvSpPr>
          <p:cNvPr id="7" name="Marcador de número de diapositiva 6">
            <a:extLst>
              <a:ext uri="{FF2B5EF4-FFF2-40B4-BE49-F238E27FC236}">
                <a16:creationId xmlns:a16="http://schemas.microsoft.com/office/drawing/2014/main" id="{B28D9B45-A7E7-4923-BFBC-FBE76605DCCF}"/>
              </a:ext>
            </a:extLst>
          </p:cNvPr>
          <p:cNvSpPr>
            <a:spLocks noGrp="1"/>
          </p:cNvSpPr>
          <p:nvPr>
            <p:ph type="sldNum" sz="quarter" idx="12"/>
          </p:nvPr>
        </p:nvSpPr>
        <p:spPr/>
        <p:txBody>
          <a:bodyPr/>
          <a:lstStyle/>
          <a:p>
            <a:fld id="{C22CC5F0-9687-4B61-A97B-4DB00DD91942}" type="slidenum">
              <a:rPr lang="es-EC" smtClean="0"/>
              <a:t>‹Nº›</a:t>
            </a:fld>
            <a:endParaRPr lang="es-EC"/>
          </a:p>
        </p:txBody>
      </p:sp>
    </p:spTree>
    <p:extLst>
      <p:ext uri="{BB962C8B-B14F-4D97-AF65-F5344CB8AC3E}">
        <p14:creationId xmlns:p14="http://schemas.microsoft.com/office/powerpoint/2010/main" val="1694168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97AF0811-C25D-46E7-ADEF-A58BC7122F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EC"/>
          </a:p>
        </p:txBody>
      </p:sp>
      <p:sp>
        <p:nvSpPr>
          <p:cNvPr id="3" name="Marcador de texto 2">
            <a:extLst>
              <a:ext uri="{FF2B5EF4-FFF2-40B4-BE49-F238E27FC236}">
                <a16:creationId xmlns:a16="http://schemas.microsoft.com/office/drawing/2014/main" id="{8DA0FE7B-106F-48C2-9499-4E12810A1F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9D91FC37-9C03-4B0C-8A4B-2343FDB571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FE1E57-83F8-4685-B26C-07747898ACE2}" type="datetimeFigureOut">
              <a:rPr lang="es-EC" smtClean="0"/>
              <a:t>27/10/2020</a:t>
            </a:fld>
            <a:endParaRPr lang="es-EC"/>
          </a:p>
        </p:txBody>
      </p:sp>
      <p:sp>
        <p:nvSpPr>
          <p:cNvPr id="5" name="Marcador de pie de página 4">
            <a:extLst>
              <a:ext uri="{FF2B5EF4-FFF2-40B4-BE49-F238E27FC236}">
                <a16:creationId xmlns:a16="http://schemas.microsoft.com/office/drawing/2014/main" id="{7E4056D8-D736-42D5-B347-1CB060B70A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C"/>
          </a:p>
        </p:txBody>
      </p:sp>
      <p:sp>
        <p:nvSpPr>
          <p:cNvPr id="6" name="Marcador de número de diapositiva 5">
            <a:extLst>
              <a:ext uri="{FF2B5EF4-FFF2-40B4-BE49-F238E27FC236}">
                <a16:creationId xmlns:a16="http://schemas.microsoft.com/office/drawing/2014/main" id="{972461F8-14B1-4011-9554-CFD406637F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2CC5F0-9687-4B61-A97B-4DB00DD91942}" type="slidenum">
              <a:rPr lang="es-EC" smtClean="0"/>
              <a:t>‹Nº›</a:t>
            </a:fld>
            <a:endParaRPr lang="es-EC"/>
          </a:p>
        </p:txBody>
      </p:sp>
    </p:spTree>
    <p:extLst>
      <p:ext uri="{BB962C8B-B14F-4D97-AF65-F5344CB8AC3E}">
        <p14:creationId xmlns:p14="http://schemas.microsoft.com/office/powerpoint/2010/main" val="35691033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hyperlink" Target="https://internetpasoapaso.com/versiones-java/" TargetMode="External"/><Relationship Id="rId2" Type="http://schemas.openxmlformats.org/officeDocument/2006/relationships/hyperlink" Target="https://www.muylinux.com/2019/03/22/oracle-jdk-12-java-12/" TargetMode="External"/><Relationship Id="rId1" Type="http://schemas.openxmlformats.org/officeDocument/2006/relationships/slideLayout" Target="../slideLayouts/slideLayout2.xml"/><Relationship Id="rId5" Type="http://schemas.openxmlformats.org/officeDocument/2006/relationships/hyperlink" Target="http://www.itlp.edu.mx/web/java/Tutorial%20de%20Java/Intro/carac.html" TargetMode="External"/><Relationship Id="rId4" Type="http://schemas.openxmlformats.org/officeDocument/2006/relationships/hyperlink" Target="https://picodotdev.github.io/blog-bitix/2019/03/novedades-de-java-1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7760C5E9-D00D-48F2-AB07-B6D3B2D4C6DC}"/>
              </a:ext>
            </a:extLst>
          </p:cNvPr>
          <p:cNvSpPr>
            <a:spLocks noGrp="1"/>
          </p:cNvSpPr>
          <p:nvPr>
            <p:ph type="subTitle" idx="1"/>
          </p:nvPr>
        </p:nvSpPr>
        <p:spPr>
          <a:xfrm>
            <a:off x="1656521" y="2316577"/>
            <a:ext cx="9144000" cy="5210657"/>
          </a:xfrm>
        </p:spPr>
        <p:txBody>
          <a:bodyPr/>
          <a:lstStyle/>
          <a:p>
            <a:r>
              <a:rPr lang="es-MX" dirty="0"/>
              <a:t>TRABAJO DE INVESTIGACIÓN</a:t>
            </a:r>
          </a:p>
          <a:p>
            <a:endParaRPr lang="es-MX" dirty="0"/>
          </a:p>
          <a:p>
            <a:r>
              <a:rPr lang="es-MX" dirty="0"/>
              <a:t>NOMBRE: Lisseth Reinoso</a:t>
            </a:r>
          </a:p>
          <a:p>
            <a:endParaRPr lang="es-MX" dirty="0"/>
          </a:p>
          <a:p>
            <a:r>
              <a:rPr lang="es-MX" dirty="0"/>
              <a:t>FECHA: 26/10/2020</a:t>
            </a:r>
          </a:p>
          <a:p>
            <a:endParaRPr lang="es-EC" dirty="0"/>
          </a:p>
          <a:p>
            <a:r>
              <a:rPr lang="es-EC" dirty="0"/>
              <a:t>TEMA: Java 12</a:t>
            </a:r>
          </a:p>
          <a:p>
            <a:endParaRPr lang="es-EC" dirty="0"/>
          </a:p>
          <a:p>
            <a:endParaRPr lang="es-MX" dirty="0"/>
          </a:p>
        </p:txBody>
      </p:sp>
      <p:pic>
        <p:nvPicPr>
          <p:cNvPr id="1026" name="Picture 2" descr="LOGO-UPS - yqsigo">
            <a:extLst>
              <a:ext uri="{FF2B5EF4-FFF2-40B4-BE49-F238E27FC236}">
                <a16:creationId xmlns:a16="http://schemas.microsoft.com/office/drawing/2014/main" id="{70BC98FA-0B51-48D6-B4AC-3A5AF0C4B8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9995" y="0"/>
            <a:ext cx="6392009" cy="21803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8516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FB6053-0BBF-4DA0-92B1-7582295616B2}"/>
              </a:ext>
            </a:extLst>
          </p:cNvPr>
          <p:cNvSpPr>
            <a:spLocks noGrp="1"/>
          </p:cNvSpPr>
          <p:nvPr>
            <p:ph type="title"/>
          </p:nvPr>
        </p:nvSpPr>
        <p:spPr/>
        <p:txBody>
          <a:bodyPr/>
          <a:lstStyle/>
          <a:p>
            <a:r>
              <a:rPr lang="es-MX" dirty="0"/>
              <a:t>JAVA 12</a:t>
            </a:r>
            <a:endParaRPr lang="es-EC" dirty="0"/>
          </a:p>
        </p:txBody>
      </p:sp>
      <p:sp>
        <p:nvSpPr>
          <p:cNvPr id="3" name="Marcador de contenido 2">
            <a:extLst>
              <a:ext uri="{FF2B5EF4-FFF2-40B4-BE49-F238E27FC236}">
                <a16:creationId xmlns:a16="http://schemas.microsoft.com/office/drawing/2014/main" id="{F400F0D6-48FA-4EC3-A1BC-0EDEA6C3F77B}"/>
              </a:ext>
            </a:extLst>
          </p:cNvPr>
          <p:cNvSpPr>
            <a:spLocks noGrp="1"/>
          </p:cNvSpPr>
          <p:nvPr>
            <p:ph idx="1"/>
          </p:nvPr>
        </p:nvSpPr>
        <p:spPr>
          <a:xfrm>
            <a:off x="718931" y="1560582"/>
            <a:ext cx="10515600" cy="4351338"/>
          </a:xfrm>
        </p:spPr>
        <p:txBody>
          <a:bodyPr>
            <a:normAutofit lnSpcReduction="10000"/>
          </a:bodyPr>
          <a:lstStyle/>
          <a:p>
            <a:pPr marL="0" indent="0">
              <a:buNone/>
            </a:pPr>
            <a:r>
              <a:rPr lang="es-MX" sz="2400" dirty="0"/>
              <a:t>JDK 12 o coloquialmente más conocido como Java 12.</a:t>
            </a:r>
          </a:p>
          <a:p>
            <a:pPr marL="0" indent="0">
              <a:buNone/>
            </a:pPr>
            <a:r>
              <a:rPr lang="es-MX" sz="2400" dirty="0"/>
              <a:t>Publicado el 19  </a:t>
            </a:r>
            <a:r>
              <a:rPr lang="es-MX" sz="2400"/>
              <a:t>de marzo de 2019</a:t>
            </a:r>
            <a:endParaRPr lang="es-MX" sz="2400" dirty="0"/>
          </a:p>
          <a:p>
            <a:pPr marL="0" indent="0">
              <a:buNone/>
            </a:pPr>
            <a:r>
              <a:rPr lang="es-MX" sz="2400" dirty="0"/>
              <a:t>No es una versión LTS como Java 8 y Java 11.</a:t>
            </a:r>
          </a:p>
          <a:p>
            <a:pPr marL="0" indent="0">
              <a:buNone/>
            </a:pPr>
            <a:endParaRPr lang="es-MX" sz="2400" dirty="0"/>
          </a:p>
          <a:p>
            <a:pPr marL="0" indent="0">
              <a:buNone/>
            </a:pPr>
            <a:r>
              <a:rPr lang="es-EC" sz="2400" dirty="0"/>
              <a:t>La versión 12 de Java tiene las siguientes actualizaciones:</a:t>
            </a:r>
          </a:p>
          <a:p>
            <a:pPr marL="0" indent="0">
              <a:buNone/>
            </a:pPr>
            <a:endParaRPr lang="es-EC" sz="2400" dirty="0"/>
          </a:p>
          <a:p>
            <a:r>
              <a:rPr lang="es-EC" sz="2400" b="1" i="1" dirty="0">
                <a:solidFill>
                  <a:schemeClr val="accent2"/>
                </a:solidFill>
              </a:rPr>
              <a:t>Expresiones </a:t>
            </a:r>
            <a:r>
              <a:rPr lang="es-EC" sz="2400" b="1" i="1" dirty="0" err="1">
                <a:solidFill>
                  <a:schemeClr val="accent2"/>
                </a:solidFill>
              </a:rPr>
              <a:t>Switch</a:t>
            </a:r>
            <a:r>
              <a:rPr lang="es-EC" sz="2400" b="1" i="1" dirty="0">
                <a:solidFill>
                  <a:schemeClr val="accent2"/>
                </a:solidFill>
              </a:rPr>
              <a:t>: </a:t>
            </a:r>
            <a:r>
              <a:rPr lang="es-EC" sz="2400" dirty="0"/>
              <a:t>Extiende a la sentencia </a:t>
            </a:r>
            <a:r>
              <a:rPr lang="es-EC" sz="2400" dirty="0" err="1"/>
              <a:t>Switch</a:t>
            </a:r>
            <a:r>
              <a:rPr lang="es-EC" sz="2400" dirty="0"/>
              <a:t> para que pueda ser utilizada tanto como una sentencia como una expresión. Las dos formas pueden tener un comportamiento de alcance y flujo de control tradicional o simplificado.</a:t>
            </a:r>
          </a:p>
          <a:p>
            <a:pPr marL="0" indent="0">
              <a:buNone/>
            </a:pPr>
            <a:r>
              <a:rPr lang="es-EC" sz="2400" dirty="0"/>
              <a:t>Estos cambios simplifican la escritura del código, además de preparar el camino para el uso de coincidencia de patrones en &lt;&lt;</a:t>
            </a:r>
            <a:r>
              <a:rPr lang="es-EC" sz="2400" dirty="0" err="1"/>
              <a:t>switch</a:t>
            </a:r>
            <a:r>
              <a:rPr lang="es-EC" sz="2400" dirty="0"/>
              <a:t>&gt;&gt;.</a:t>
            </a:r>
          </a:p>
          <a:p>
            <a:endParaRPr lang="es-EC" dirty="0"/>
          </a:p>
        </p:txBody>
      </p:sp>
    </p:spTree>
    <p:extLst>
      <p:ext uri="{BB962C8B-B14F-4D97-AF65-F5344CB8AC3E}">
        <p14:creationId xmlns:p14="http://schemas.microsoft.com/office/powerpoint/2010/main" val="1480779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B2E58A-6CBB-45BF-9CFD-B994169178A0}"/>
              </a:ext>
            </a:extLst>
          </p:cNvPr>
          <p:cNvSpPr>
            <a:spLocks noGrp="1"/>
          </p:cNvSpPr>
          <p:nvPr>
            <p:ph type="title"/>
          </p:nvPr>
        </p:nvSpPr>
        <p:spPr/>
        <p:txBody>
          <a:bodyPr/>
          <a:lstStyle/>
          <a:p>
            <a:r>
              <a:rPr lang="es-MX" dirty="0" err="1"/>
              <a:t>Switch</a:t>
            </a:r>
            <a:endParaRPr lang="es-EC" dirty="0"/>
          </a:p>
        </p:txBody>
      </p:sp>
      <p:sp>
        <p:nvSpPr>
          <p:cNvPr id="3" name="Marcador de contenido 2">
            <a:extLst>
              <a:ext uri="{FF2B5EF4-FFF2-40B4-BE49-F238E27FC236}">
                <a16:creationId xmlns:a16="http://schemas.microsoft.com/office/drawing/2014/main" id="{5C44F413-75F9-41DB-BE02-B5EAA67D8B37}"/>
              </a:ext>
            </a:extLst>
          </p:cNvPr>
          <p:cNvSpPr>
            <a:spLocks noGrp="1"/>
          </p:cNvSpPr>
          <p:nvPr>
            <p:ph idx="1"/>
          </p:nvPr>
        </p:nvSpPr>
        <p:spPr>
          <a:xfrm>
            <a:off x="745435" y="1397033"/>
            <a:ext cx="10515600" cy="4351338"/>
          </a:xfrm>
        </p:spPr>
        <p:txBody>
          <a:bodyPr/>
          <a:lstStyle/>
          <a:p>
            <a:pPr marL="0" indent="0">
              <a:buNone/>
            </a:pPr>
            <a:r>
              <a:rPr lang="es-MX" sz="2400" dirty="0"/>
              <a:t>Permiten quitar varias sentencias </a:t>
            </a:r>
            <a:r>
              <a:rPr lang="es-MX" sz="2400" i="1" dirty="0"/>
              <a:t>“</a:t>
            </a:r>
            <a:r>
              <a:rPr lang="es-MX" sz="2400" i="1" dirty="0" err="1"/>
              <a:t>If</a:t>
            </a:r>
            <a:r>
              <a:rPr lang="es-MX" sz="2400" i="1" dirty="0"/>
              <a:t> </a:t>
            </a:r>
            <a:r>
              <a:rPr lang="es-MX" sz="2400" i="1" dirty="0" err="1"/>
              <a:t>else</a:t>
            </a:r>
            <a:r>
              <a:rPr lang="es-MX" sz="2400" i="1" dirty="0"/>
              <a:t>” </a:t>
            </a:r>
            <a:r>
              <a:rPr lang="es-MX" sz="2400" dirty="0"/>
              <a:t>encadenadas. Cada rama de la sentencia </a:t>
            </a:r>
            <a:r>
              <a:rPr lang="es-MX" sz="2400" dirty="0" err="1"/>
              <a:t>switch</a:t>
            </a:r>
            <a:r>
              <a:rPr lang="es-MX" sz="2400" dirty="0"/>
              <a:t> devuelve un valor, no hace falta utilizar la sentencia </a:t>
            </a:r>
            <a:r>
              <a:rPr lang="es-MX" sz="2400" i="1" dirty="0"/>
              <a:t>“break” también </a:t>
            </a:r>
            <a:r>
              <a:rPr lang="es-MX" sz="2400" dirty="0"/>
              <a:t>se pueden utilizar varios casos para cada rama.</a:t>
            </a:r>
          </a:p>
          <a:p>
            <a:pPr marL="0" indent="0">
              <a:buNone/>
            </a:pPr>
            <a:endParaRPr lang="es-MX" sz="2400" dirty="0"/>
          </a:p>
          <a:p>
            <a:pPr marL="0" indent="0">
              <a:buNone/>
            </a:pPr>
            <a:endParaRPr lang="es-MX" dirty="0"/>
          </a:p>
          <a:p>
            <a:pPr marL="0" indent="0">
              <a:buNone/>
            </a:pPr>
            <a:endParaRPr lang="es-MX" i="1" dirty="0"/>
          </a:p>
        </p:txBody>
      </p:sp>
      <p:pic>
        <p:nvPicPr>
          <p:cNvPr id="4" name="Imagen 3">
            <a:extLst>
              <a:ext uri="{FF2B5EF4-FFF2-40B4-BE49-F238E27FC236}">
                <a16:creationId xmlns:a16="http://schemas.microsoft.com/office/drawing/2014/main" id="{63A61563-4D9B-464B-B24B-B4879FE480E1}"/>
              </a:ext>
            </a:extLst>
          </p:cNvPr>
          <p:cNvPicPr>
            <a:picLocks noChangeAspect="1"/>
          </p:cNvPicPr>
          <p:nvPr/>
        </p:nvPicPr>
        <p:blipFill>
          <a:blip r:embed="rId2"/>
          <a:stretch>
            <a:fillRect/>
          </a:stretch>
        </p:blipFill>
        <p:spPr>
          <a:xfrm>
            <a:off x="1262269" y="3749537"/>
            <a:ext cx="4623783" cy="858907"/>
          </a:xfrm>
          <a:prstGeom prst="rect">
            <a:avLst/>
          </a:prstGeom>
        </p:spPr>
      </p:pic>
      <p:pic>
        <p:nvPicPr>
          <p:cNvPr id="6" name="Imagen 5">
            <a:extLst>
              <a:ext uri="{FF2B5EF4-FFF2-40B4-BE49-F238E27FC236}">
                <a16:creationId xmlns:a16="http://schemas.microsoft.com/office/drawing/2014/main" id="{8589CD61-CE70-4159-B9A6-7902308F8E58}"/>
              </a:ext>
            </a:extLst>
          </p:cNvPr>
          <p:cNvPicPr>
            <a:picLocks noChangeAspect="1"/>
          </p:cNvPicPr>
          <p:nvPr/>
        </p:nvPicPr>
        <p:blipFill>
          <a:blip r:embed="rId3"/>
          <a:stretch>
            <a:fillRect/>
          </a:stretch>
        </p:blipFill>
        <p:spPr>
          <a:xfrm>
            <a:off x="6513236" y="2347946"/>
            <a:ext cx="3187355" cy="4326562"/>
          </a:xfrm>
          <a:prstGeom prst="rect">
            <a:avLst/>
          </a:prstGeom>
        </p:spPr>
      </p:pic>
    </p:spTree>
    <p:extLst>
      <p:ext uri="{BB962C8B-B14F-4D97-AF65-F5344CB8AC3E}">
        <p14:creationId xmlns:p14="http://schemas.microsoft.com/office/powerpoint/2010/main" val="3333532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2E6ABA2-674E-47FE-B0E0-8A681F262AB0}"/>
              </a:ext>
            </a:extLst>
          </p:cNvPr>
          <p:cNvSpPr>
            <a:spLocks noGrp="1"/>
          </p:cNvSpPr>
          <p:nvPr>
            <p:ph idx="1"/>
          </p:nvPr>
        </p:nvSpPr>
        <p:spPr>
          <a:xfrm>
            <a:off x="559905" y="712441"/>
            <a:ext cx="10515600" cy="5449819"/>
          </a:xfrm>
        </p:spPr>
        <p:txBody>
          <a:bodyPr/>
          <a:lstStyle/>
          <a:p>
            <a:r>
              <a:rPr lang="es-MX" b="1" i="1" dirty="0">
                <a:solidFill>
                  <a:schemeClr val="accent2"/>
                </a:solidFill>
              </a:rPr>
              <a:t>Colecciones abortables listas para G1: </a:t>
            </a:r>
          </a:p>
          <a:p>
            <a:pPr marL="0" indent="0">
              <a:buNone/>
            </a:pPr>
            <a:r>
              <a:rPr lang="es-MX" dirty="0"/>
              <a:t>Hace que las colecciones abortables mixtas de G1 se puedan cancelar si superan el objetivo de la pausa.</a:t>
            </a:r>
          </a:p>
          <a:p>
            <a:r>
              <a:rPr lang="es-MX" b="1" i="1" dirty="0">
                <a:solidFill>
                  <a:schemeClr val="accent2"/>
                </a:solidFill>
              </a:rPr>
              <a:t>Devolución rápida de la memoria comprometida no utilizada en G1:</a:t>
            </a:r>
          </a:p>
          <a:p>
            <a:pPr marL="0" indent="0">
              <a:buNone/>
            </a:pPr>
            <a:r>
              <a:rPr lang="es-MX" dirty="0"/>
              <a:t>Mejora el recolector de basura G1 para que pueda devolver automáticamente un conjunto de memoria Java al sistema operativo cuando está inactivo.</a:t>
            </a:r>
          </a:p>
          <a:p>
            <a:r>
              <a:rPr lang="es-MX" b="1" i="1" dirty="0">
                <a:solidFill>
                  <a:schemeClr val="accent2"/>
                </a:solidFill>
              </a:rPr>
              <a:t>Recolector de basura de bajo tiempo de pausa Shenandoah: </a:t>
            </a:r>
            <a:r>
              <a:rPr lang="es-MX" dirty="0"/>
              <a:t>Añade un nuevo algoritmo de recolector de basura que reduce los tiempos de pausa del propio recolector mediante un trabajo de evacuación concurrente con los hilos de Java en ejecución. Por ahora se encuentra en fase experimental.</a:t>
            </a:r>
          </a:p>
          <a:p>
            <a:pPr marL="0" indent="0">
              <a:buNone/>
            </a:pPr>
            <a:endParaRPr lang="es-EC" b="1" i="1" dirty="0">
              <a:solidFill>
                <a:schemeClr val="accent2"/>
              </a:solidFill>
            </a:endParaRPr>
          </a:p>
        </p:txBody>
      </p:sp>
    </p:spTree>
    <p:extLst>
      <p:ext uri="{BB962C8B-B14F-4D97-AF65-F5344CB8AC3E}">
        <p14:creationId xmlns:p14="http://schemas.microsoft.com/office/powerpoint/2010/main" val="4012600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CBDE0F0-A263-402A-A2A6-B80F891C4B38}"/>
              </a:ext>
            </a:extLst>
          </p:cNvPr>
          <p:cNvSpPr>
            <a:spLocks noGrp="1"/>
          </p:cNvSpPr>
          <p:nvPr>
            <p:ph idx="1"/>
          </p:nvPr>
        </p:nvSpPr>
        <p:spPr>
          <a:xfrm>
            <a:off x="838200" y="858215"/>
            <a:ext cx="10515600" cy="5489575"/>
          </a:xfrm>
        </p:spPr>
        <p:txBody>
          <a:bodyPr/>
          <a:lstStyle/>
          <a:p>
            <a:r>
              <a:rPr lang="es-MX" b="1" i="1" dirty="0" err="1">
                <a:solidFill>
                  <a:schemeClr val="accent2"/>
                </a:solidFill>
              </a:rPr>
              <a:t>Microbenchmark</a:t>
            </a:r>
            <a:r>
              <a:rPr lang="es-MX" b="1" i="1" dirty="0">
                <a:solidFill>
                  <a:schemeClr val="accent2"/>
                </a:solidFill>
              </a:rPr>
              <a:t> suite: </a:t>
            </a:r>
            <a:r>
              <a:rPr lang="es-MX" dirty="0"/>
              <a:t>Una suite de </a:t>
            </a:r>
            <a:r>
              <a:rPr lang="es-MX" dirty="0" err="1"/>
              <a:t>microbenchmark</a:t>
            </a:r>
            <a:r>
              <a:rPr lang="es-MX" dirty="0"/>
              <a:t> es añadida al código fuente del JDK y su intención es hacer para los desarrolladores más fácil ejecutar </a:t>
            </a:r>
            <a:r>
              <a:rPr lang="es-MX" dirty="0" err="1"/>
              <a:t>microbenchmark</a:t>
            </a:r>
            <a:r>
              <a:rPr lang="es-MX" dirty="0"/>
              <a:t> existentes y ejecutar unos nuevos.</a:t>
            </a:r>
          </a:p>
          <a:p>
            <a:r>
              <a:rPr lang="es-MX" b="1" i="1" dirty="0">
                <a:solidFill>
                  <a:schemeClr val="accent2"/>
                </a:solidFill>
              </a:rPr>
              <a:t>API de constantes en la JVM:</a:t>
            </a:r>
            <a:r>
              <a:rPr lang="es-MX" dirty="0"/>
              <a:t> Se introdujo una API para modelar descripciones nominales de archivos de clase clave y artefactos de tiempos de ejecución, en particular las constantes que se pueden cargar desde la agrupación constante.</a:t>
            </a:r>
          </a:p>
          <a:p>
            <a:r>
              <a:rPr lang="es-MX" b="1" i="1" dirty="0">
                <a:solidFill>
                  <a:schemeClr val="accent2"/>
                </a:solidFill>
              </a:rPr>
              <a:t>Un único </a:t>
            </a:r>
            <a:r>
              <a:rPr lang="es-MX" b="1" i="1" dirty="0" err="1">
                <a:solidFill>
                  <a:schemeClr val="accent2"/>
                </a:solidFill>
              </a:rPr>
              <a:t>port</a:t>
            </a:r>
            <a:r>
              <a:rPr lang="es-MX" b="1" i="1" dirty="0">
                <a:solidFill>
                  <a:schemeClr val="accent2"/>
                </a:solidFill>
              </a:rPr>
              <a:t> a AArch64: </a:t>
            </a:r>
            <a:r>
              <a:rPr lang="es-MX" dirty="0"/>
              <a:t>Elimina  todo tipo de fuentes relacionadas con el </a:t>
            </a:r>
            <a:r>
              <a:rPr lang="es-MX" dirty="0" err="1"/>
              <a:t>port</a:t>
            </a:r>
            <a:r>
              <a:rPr lang="es-MX" dirty="0"/>
              <a:t> ARM64 mientras se mantiene los </a:t>
            </a:r>
            <a:r>
              <a:rPr lang="es-MX" dirty="0" err="1"/>
              <a:t>ports</a:t>
            </a:r>
            <a:r>
              <a:rPr lang="es-MX" dirty="0"/>
              <a:t> de ARM 32-bit y aarch64-64bit, para que los desarrolladores se centren en una única forma de implementación de ARM64-bit.</a:t>
            </a:r>
          </a:p>
          <a:p>
            <a:endParaRPr lang="es-EC" dirty="0"/>
          </a:p>
        </p:txBody>
      </p:sp>
    </p:spTree>
    <p:extLst>
      <p:ext uri="{BB962C8B-B14F-4D97-AF65-F5344CB8AC3E}">
        <p14:creationId xmlns:p14="http://schemas.microsoft.com/office/powerpoint/2010/main" val="662054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563D268-5B47-472B-AB8F-5EFE4EA3CF37}"/>
              </a:ext>
            </a:extLst>
          </p:cNvPr>
          <p:cNvSpPr>
            <a:spLocks noGrp="1"/>
          </p:cNvSpPr>
          <p:nvPr>
            <p:ph idx="1"/>
          </p:nvPr>
        </p:nvSpPr>
        <p:spPr>
          <a:xfrm>
            <a:off x="665921" y="685938"/>
            <a:ext cx="10515600" cy="4351338"/>
          </a:xfrm>
        </p:spPr>
        <p:txBody>
          <a:bodyPr/>
          <a:lstStyle/>
          <a:p>
            <a:r>
              <a:rPr lang="es-MX" b="1" i="1" dirty="0">
                <a:solidFill>
                  <a:schemeClr val="accent2"/>
                </a:solidFill>
              </a:rPr>
              <a:t>Archivos CDS por defecto: </a:t>
            </a:r>
            <a:r>
              <a:rPr lang="es-MX" dirty="0"/>
              <a:t>Mejora el proceso de compilación del JDK a la hora de generar un archivo CDS usando la lista de clases predeterminada en plataformas de 64-bit</a:t>
            </a:r>
          </a:p>
          <a:p>
            <a:pPr marL="0" indent="0">
              <a:buNone/>
            </a:pPr>
            <a:endParaRPr lang="es-MX" dirty="0"/>
          </a:p>
        </p:txBody>
      </p:sp>
    </p:spTree>
    <p:extLst>
      <p:ext uri="{BB962C8B-B14F-4D97-AF65-F5344CB8AC3E}">
        <p14:creationId xmlns:p14="http://schemas.microsoft.com/office/powerpoint/2010/main" val="1983365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30530E7-AC31-46F9-873C-C23C56C1BD21}"/>
              </a:ext>
            </a:extLst>
          </p:cNvPr>
          <p:cNvSpPr>
            <a:spLocks noGrp="1"/>
          </p:cNvSpPr>
          <p:nvPr>
            <p:ph idx="1"/>
          </p:nvPr>
        </p:nvSpPr>
        <p:spPr>
          <a:xfrm>
            <a:off x="718930" y="672686"/>
            <a:ext cx="10515600" cy="4351338"/>
          </a:xfrm>
        </p:spPr>
        <p:txBody>
          <a:bodyPr/>
          <a:lstStyle/>
          <a:p>
            <a:r>
              <a:rPr lang="es-MX" b="1" i="1" dirty="0">
                <a:solidFill>
                  <a:schemeClr val="accent2"/>
                </a:solidFill>
              </a:rPr>
              <a:t>Declaración de tipo de dato:</a:t>
            </a:r>
          </a:p>
          <a:p>
            <a:pPr marL="0" indent="0">
              <a:buNone/>
            </a:pPr>
            <a:endParaRPr lang="es-MX" dirty="0">
              <a:solidFill>
                <a:schemeClr val="accent2"/>
              </a:solidFill>
            </a:endParaRPr>
          </a:p>
          <a:p>
            <a:endParaRPr lang="es-EC" dirty="0"/>
          </a:p>
        </p:txBody>
      </p:sp>
      <p:pic>
        <p:nvPicPr>
          <p:cNvPr id="5" name="Imagen 4">
            <a:extLst>
              <a:ext uri="{FF2B5EF4-FFF2-40B4-BE49-F238E27FC236}">
                <a16:creationId xmlns:a16="http://schemas.microsoft.com/office/drawing/2014/main" id="{4E1C23CD-EA58-41B6-B6F7-BB98EF908C9C}"/>
              </a:ext>
            </a:extLst>
          </p:cNvPr>
          <p:cNvPicPr>
            <a:picLocks noChangeAspect="1"/>
          </p:cNvPicPr>
          <p:nvPr/>
        </p:nvPicPr>
        <p:blipFill>
          <a:blip r:embed="rId2"/>
          <a:stretch>
            <a:fillRect/>
          </a:stretch>
        </p:blipFill>
        <p:spPr>
          <a:xfrm>
            <a:off x="6709327" y="1580736"/>
            <a:ext cx="4356636" cy="1109454"/>
          </a:xfrm>
          <a:prstGeom prst="rect">
            <a:avLst/>
          </a:prstGeom>
        </p:spPr>
      </p:pic>
      <p:pic>
        <p:nvPicPr>
          <p:cNvPr id="6" name="Imagen 5">
            <a:extLst>
              <a:ext uri="{FF2B5EF4-FFF2-40B4-BE49-F238E27FC236}">
                <a16:creationId xmlns:a16="http://schemas.microsoft.com/office/drawing/2014/main" id="{0AE0B2F3-5296-4362-8253-1095920CCF0D}"/>
              </a:ext>
            </a:extLst>
          </p:cNvPr>
          <p:cNvPicPr>
            <a:picLocks noChangeAspect="1"/>
          </p:cNvPicPr>
          <p:nvPr/>
        </p:nvPicPr>
        <p:blipFill>
          <a:blip r:embed="rId3"/>
          <a:stretch>
            <a:fillRect/>
          </a:stretch>
        </p:blipFill>
        <p:spPr>
          <a:xfrm>
            <a:off x="1397897" y="1580736"/>
            <a:ext cx="4268139" cy="1109455"/>
          </a:xfrm>
          <a:prstGeom prst="rect">
            <a:avLst/>
          </a:prstGeom>
        </p:spPr>
      </p:pic>
      <p:pic>
        <p:nvPicPr>
          <p:cNvPr id="7" name="Imagen 6">
            <a:extLst>
              <a:ext uri="{FF2B5EF4-FFF2-40B4-BE49-F238E27FC236}">
                <a16:creationId xmlns:a16="http://schemas.microsoft.com/office/drawing/2014/main" id="{3C06FDF8-A414-4EE1-8480-AA35C8AF4AEC}"/>
              </a:ext>
            </a:extLst>
          </p:cNvPr>
          <p:cNvPicPr>
            <a:picLocks noChangeAspect="1"/>
          </p:cNvPicPr>
          <p:nvPr/>
        </p:nvPicPr>
        <p:blipFill>
          <a:blip r:embed="rId4"/>
          <a:stretch>
            <a:fillRect/>
          </a:stretch>
        </p:blipFill>
        <p:spPr>
          <a:xfrm>
            <a:off x="3213935" y="3650974"/>
            <a:ext cx="6029173" cy="1626290"/>
          </a:xfrm>
          <a:prstGeom prst="rect">
            <a:avLst/>
          </a:prstGeom>
        </p:spPr>
      </p:pic>
      <p:cxnSp>
        <p:nvCxnSpPr>
          <p:cNvPr id="9" name="Conector recto de flecha 8">
            <a:extLst>
              <a:ext uri="{FF2B5EF4-FFF2-40B4-BE49-F238E27FC236}">
                <a16:creationId xmlns:a16="http://schemas.microsoft.com/office/drawing/2014/main" id="{ADD0439B-CB54-4DB4-B2E9-68C9AB6096F2}"/>
              </a:ext>
            </a:extLst>
          </p:cNvPr>
          <p:cNvCxnSpPr>
            <a:stCxn id="6" idx="2"/>
          </p:cNvCxnSpPr>
          <p:nvPr/>
        </p:nvCxnSpPr>
        <p:spPr>
          <a:xfrm>
            <a:off x="3531967" y="2690191"/>
            <a:ext cx="311163" cy="556592"/>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ector recto de flecha 10">
            <a:extLst>
              <a:ext uri="{FF2B5EF4-FFF2-40B4-BE49-F238E27FC236}">
                <a16:creationId xmlns:a16="http://schemas.microsoft.com/office/drawing/2014/main" id="{4BA5030C-79AD-4B96-AF12-C7F2A8D324E5}"/>
              </a:ext>
            </a:extLst>
          </p:cNvPr>
          <p:cNvCxnSpPr>
            <a:cxnSpLocks/>
            <a:stCxn id="5" idx="2"/>
          </p:cNvCxnSpPr>
          <p:nvPr/>
        </p:nvCxnSpPr>
        <p:spPr>
          <a:xfrm flipH="1">
            <a:off x="8479073" y="2690190"/>
            <a:ext cx="408572" cy="55659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5373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1A64F9BD-4ECD-439F-92E2-04F4D3084F58}"/>
              </a:ext>
            </a:extLst>
          </p:cNvPr>
          <p:cNvSpPr>
            <a:spLocks noGrp="1"/>
          </p:cNvSpPr>
          <p:nvPr>
            <p:ph idx="1"/>
          </p:nvPr>
        </p:nvSpPr>
        <p:spPr>
          <a:xfrm>
            <a:off x="838200" y="619677"/>
            <a:ext cx="10515600" cy="4351338"/>
          </a:xfrm>
        </p:spPr>
        <p:txBody>
          <a:bodyPr/>
          <a:lstStyle/>
          <a:p>
            <a:pPr marL="0" indent="0">
              <a:buNone/>
            </a:pPr>
            <a:r>
              <a:rPr lang="es-MX" dirty="0"/>
              <a:t>BIBLIOGRAFÍA:</a:t>
            </a:r>
          </a:p>
          <a:p>
            <a:pPr marL="0" indent="0">
              <a:buNone/>
            </a:pPr>
            <a:endParaRPr lang="es-MX" dirty="0"/>
          </a:p>
          <a:p>
            <a:pPr marL="0" indent="0">
              <a:buNone/>
            </a:pPr>
            <a:r>
              <a:rPr lang="es-EC" dirty="0">
                <a:hlinkClick r:id="rId2"/>
              </a:rPr>
              <a:t>https://www.muylinux.com/2019/03/22/oracle-jdk-12-java-12/</a:t>
            </a:r>
            <a:endParaRPr lang="es-EC" dirty="0"/>
          </a:p>
          <a:p>
            <a:pPr marL="0" indent="0">
              <a:buNone/>
            </a:pPr>
            <a:r>
              <a:rPr lang="es-EC" dirty="0">
                <a:hlinkClick r:id="rId3"/>
              </a:rPr>
              <a:t>https://internetpasoapaso.com/versiones-java/</a:t>
            </a:r>
            <a:endParaRPr lang="es-EC" dirty="0"/>
          </a:p>
          <a:p>
            <a:pPr marL="0" indent="0">
              <a:buNone/>
            </a:pPr>
            <a:r>
              <a:rPr lang="es-EC" dirty="0">
                <a:hlinkClick r:id="rId4"/>
              </a:rPr>
              <a:t>https://picodotdev.github.io/blog-bitix/2019/03/novedades-de-java-12/</a:t>
            </a:r>
            <a:endParaRPr lang="es-EC" dirty="0"/>
          </a:p>
          <a:p>
            <a:pPr marL="0" indent="0">
              <a:buNone/>
            </a:pPr>
            <a:r>
              <a:rPr lang="es-EC" dirty="0">
                <a:hlinkClick r:id="rId5"/>
              </a:rPr>
              <a:t>http://www.itlp.edu.mx/web/java/Tutorial%20de%20Java/Intro/carac.html</a:t>
            </a:r>
            <a:endParaRPr lang="es-EC" dirty="0"/>
          </a:p>
          <a:p>
            <a:pPr marL="0" indent="0">
              <a:buNone/>
            </a:pPr>
            <a:endParaRPr lang="es-EC" dirty="0"/>
          </a:p>
          <a:p>
            <a:pPr marL="0" indent="0">
              <a:buNone/>
            </a:pPr>
            <a:endParaRPr lang="es-EC" dirty="0"/>
          </a:p>
          <a:p>
            <a:pPr marL="0" indent="0">
              <a:buNone/>
            </a:pPr>
            <a:endParaRPr lang="es-EC" dirty="0"/>
          </a:p>
        </p:txBody>
      </p:sp>
    </p:spTree>
    <p:extLst>
      <p:ext uri="{BB962C8B-B14F-4D97-AF65-F5344CB8AC3E}">
        <p14:creationId xmlns:p14="http://schemas.microsoft.com/office/powerpoint/2010/main" val="336656749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860</TotalTime>
  <Words>476</Words>
  <Application>Microsoft Office PowerPoint</Application>
  <PresentationFormat>Panorámica</PresentationFormat>
  <Paragraphs>36</Paragraphs>
  <Slides>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Arial</vt:lpstr>
      <vt:lpstr>Calibri</vt:lpstr>
      <vt:lpstr>Calibri Light</vt:lpstr>
      <vt:lpstr>Tema de Office</vt:lpstr>
      <vt:lpstr>Presentación de PowerPoint</vt:lpstr>
      <vt:lpstr>JAVA 12</vt:lpstr>
      <vt:lpstr>Switch</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lis Rns</dc:creator>
  <cp:lastModifiedBy>lis Rns</cp:lastModifiedBy>
  <cp:revision>37</cp:revision>
  <dcterms:created xsi:type="dcterms:W3CDTF">2020-10-25T17:03:04Z</dcterms:created>
  <dcterms:modified xsi:type="dcterms:W3CDTF">2020-10-27T12:41:10Z</dcterms:modified>
</cp:coreProperties>
</file>