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Windows_NT" TargetMode="External"/><Relationship Id="rId2" Type="http://schemas.openxmlformats.org/officeDocument/2006/relationships/hyperlink" Target="http://zh.wikipedia.org/wiki/O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h.wikipedia.org/wiki/OL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历史演变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575409"/>
              </p:ext>
            </p:extLst>
          </p:nvPr>
        </p:nvGraphicFramePr>
        <p:xfrm>
          <a:off x="1259632" y="1556792"/>
          <a:ext cx="6480720" cy="3994724"/>
        </p:xfrm>
        <a:graphic>
          <a:graphicData uri="http://schemas.openxmlformats.org/drawingml/2006/table">
            <a:tbl>
              <a:tblPr/>
              <a:tblGrid>
                <a:gridCol w="1130450"/>
                <a:gridCol w="738585"/>
                <a:gridCol w="2293671"/>
                <a:gridCol w="2318014"/>
              </a:tblGrid>
              <a:tr h="2549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effectLst/>
                        </a:rPr>
                        <a:t>版本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effectLst/>
                        </a:rPr>
                        <a:t>年份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effectLst/>
                        </a:rPr>
                        <a:t>发布名称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>
                          <a:effectLst/>
                        </a:rPr>
                        <a:t>代号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4162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effectLst/>
                        </a:rPr>
                        <a:t>1.0(</a:t>
                      </a:r>
                      <a:r>
                        <a:rPr lang="en-US" sz="13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2" tooltip="OS/2"/>
                        </a:rPr>
                        <a:t>OS/2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1989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1.0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effectLst/>
                        </a:rPr>
                        <a:t>4.21(</a:t>
                      </a:r>
                      <a:r>
                        <a:rPr lang="en-US" sz="13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3" tooltip="Windows NT"/>
                        </a:rPr>
                        <a:t>WinNT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1993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4.21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6.0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1995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6.0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SQL95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6.5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1996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6.5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Hydra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7.0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1998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7.0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Sphinx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230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-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1999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SQL Server </a:t>
                      </a:r>
                      <a:r>
                        <a:rPr lang="en-US" sz="1300" dirty="0" smtClean="0">
                          <a:effectLst/>
                        </a:rPr>
                        <a:t>7.0  </a:t>
                      </a:r>
                      <a:r>
                        <a:rPr lang="en-US" sz="13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4" tooltip="OLAP"/>
                        </a:rPr>
                        <a:t>OLAP</a:t>
                      </a:r>
                      <a:r>
                        <a:rPr lang="zh-CN" altLang="en-US" sz="1300" dirty="0">
                          <a:effectLst/>
                        </a:rPr>
                        <a:t>工具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Plato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8.0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2000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2000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Shiloh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630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8.0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2003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SQL Server </a:t>
                      </a:r>
                      <a:r>
                        <a:rPr lang="en-US" sz="1300" dirty="0" smtClean="0">
                          <a:effectLst/>
                        </a:rPr>
                        <a:t>2000  64-bit</a:t>
                      </a:r>
                      <a:r>
                        <a:rPr lang="zh-CN" altLang="en-US" sz="1300" dirty="0">
                          <a:effectLst/>
                        </a:rPr>
                        <a:t>版本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Liberty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9.0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2005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2005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Yukon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10.0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2008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2008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Katmai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10.25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2009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Azure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CloudDatabase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521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10.5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2010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2008 R2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Kilimanjaro（aka KJ）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11.0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>
                          <a:effectLst/>
                        </a:rPr>
                        <a:t>2012</a:t>
                      </a:r>
                      <a:r>
                        <a:rPr lang="zh-CN" altLang="en-US" sz="1300">
                          <a:effectLst/>
                        </a:rPr>
                        <a:t>年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SQL Server 2012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Denali</a:t>
                      </a: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altLang="zh-CN" sz="1300" dirty="0" smtClean="0">
                          <a:effectLst/>
                        </a:rPr>
                        <a:t>12.0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>
                          <a:effectLst/>
                        </a:rPr>
                        <a:t>2014</a:t>
                      </a:r>
                      <a:r>
                        <a:rPr lang="zh-CN" altLang="en-US" sz="1300" dirty="0" smtClean="0">
                          <a:effectLst/>
                        </a:rPr>
                        <a:t>年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>
                          <a:effectLst/>
                        </a:rPr>
                        <a:t>SQL Server2014</a:t>
                      </a:r>
                      <a:endParaRPr lang="en-US" sz="1300" dirty="0">
                        <a:effectLst/>
                      </a:endParaRP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effectLst/>
                      </a:endParaRPr>
                    </a:p>
                  </a:txBody>
                  <a:tcPr marL="63746" marR="63746" marT="31873" marB="3187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3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Office PowerPoint</Application>
  <PresentationFormat>全屏显示(4:3)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SQL Server</vt:lpstr>
      <vt:lpstr>SQL Server历史演变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HuangYong</dc:creator>
  <cp:lastModifiedBy>HuangYong</cp:lastModifiedBy>
  <cp:revision>3</cp:revision>
  <dcterms:created xsi:type="dcterms:W3CDTF">2014-03-14T05:02:38Z</dcterms:created>
  <dcterms:modified xsi:type="dcterms:W3CDTF">2014-03-14T05:10:36Z</dcterms:modified>
</cp:coreProperties>
</file>