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0" r:id="rId3"/>
    <p:sldId id="290" r:id="rId4"/>
    <p:sldId id="291" r:id="rId5"/>
    <p:sldId id="292" r:id="rId6"/>
    <p:sldId id="293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32D7CAE-6D47-4933-BF45-CD6C52FCA5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90859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3E5E3-90DF-4BDC-BA66-1B9A3F802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04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D98C5-4EF4-4A13-A910-D7F7F92BFD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172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8B8BC-750E-4037-B80B-3B752486D6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05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7024E-AAB9-42B4-8887-1C40828BA7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25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20462-CF81-4E1C-AD71-F68566A58E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726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6C2FE-B9A6-42B7-9C7B-46B471B1C5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159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51F01-39C1-470A-84B6-225F7349D0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527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3E359-B505-4BF7-A1E9-A06A8D58D0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308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63B2B-4AB9-4318-B51C-69DA8A9A97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047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F53C6-B4CB-4FAB-8D0C-33F01F5C2E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443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2203A-9E83-46A6-BF71-80632C2FFF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946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368DBE0-F2BD-4658-98F1-E3F9283822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636838"/>
            <a:ext cx="6400800" cy="1752600"/>
          </a:xfrm>
        </p:spPr>
        <p:txBody>
          <a:bodyPr/>
          <a:lstStyle/>
          <a:p>
            <a:pPr eaLnBrk="1" hangingPunct="1"/>
            <a:r>
              <a:rPr lang="zh-CN" altLang="en-US" sz="4800" b="1" smtClean="0">
                <a:solidFill>
                  <a:schemeClr val="accent2"/>
                </a:solidFill>
              </a:rPr>
              <a:t>事务</a:t>
            </a:r>
            <a:r>
              <a:rPr lang="en-US" altLang="zh-CN" sz="4800" b="1" smtClean="0">
                <a:solidFill>
                  <a:schemeClr val="accent2"/>
                </a:solidFill>
              </a:rPr>
              <a:t>—</a:t>
            </a:r>
            <a:r>
              <a:rPr lang="zh-CN" altLang="en-US" sz="4800" b="1" smtClean="0">
                <a:solidFill>
                  <a:schemeClr val="accent2"/>
                </a:solidFill>
              </a:rPr>
              <a:t>其它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GB" smtClean="0"/>
              <a:t>目标</a:t>
            </a:r>
            <a:endParaRPr lang="zh-CN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229600" cy="4525962"/>
          </a:xfrm>
        </p:spPr>
        <p:txBody>
          <a:bodyPr/>
          <a:lstStyle/>
          <a:p>
            <a:pPr eaLnBrk="1" hangingPunct="1">
              <a:spcAft>
                <a:spcPct val="10000"/>
              </a:spcAft>
            </a:pPr>
            <a:r>
              <a:rPr lang="zh-CN" altLang="en-US" smtClean="0"/>
              <a:t>事务其它内容</a:t>
            </a:r>
          </a:p>
          <a:p>
            <a:pPr lvl="1" eaLnBrk="1" hangingPunct="1">
              <a:spcAft>
                <a:spcPct val="10000"/>
              </a:spcAft>
            </a:pPr>
            <a:r>
              <a:rPr lang="zh-CN" altLang="en-GB" smtClean="0"/>
              <a:t>系统事务变量</a:t>
            </a:r>
            <a:endParaRPr lang="en-GB" altLang="zh-CN" smtClean="0"/>
          </a:p>
          <a:p>
            <a:pPr lvl="1" eaLnBrk="1" hangingPunct="1">
              <a:spcAft>
                <a:spcPct val="10000"/>
              </a:spcAft>
            </a:pPr>
            <a:r>
              <a:rPr lang="zh-CN" altLang="en-GB" smtClean="0"/>
              <a:t>分布式事务</a:t>
            </a:r>
            <a:r>
              <a:rPr lang="en-GB" altLang="zh-CN" smtClean="0"/>
              <a:t>—MS DTC</a:t>
            </a:r>
          </a:p>
          <a:p>
            <a:pPr lvl="1" eaLnBrk="1" hangingPunct="1">
              <a:spcAft>
                <a:spcPct val="10000"/>
              </a:spcAft>
            </a:pPr>
            <a:r>
              <a:rPr lang="zh-CN" altLang="en-GB" smtClean="0"/>
              <a:t>事务原则提示</a:t>
            </a:r>
          </a:p>
          <a:p>
            <a:pPr lvl="1" eaLnBrk="1" hangingPunct="1">
              <a:spcAft>
                <a:spcPct val="10000"/>
              </a:spcAft>
            </a:pPr>
            <a:r>
              <a:rPr lang="en-GB" altLang="zh-CN" smtClean="0"/>
              <a:t>SAVE TRANSACTION </a:t>
            </a:r>
            <a:r>
              <a:rPr lang="en-GB" altLang="zh-CN" i="1" smtClean="0"/>
              <a:t>transaction_name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1 </a:t>
            </a:r>
            <a:r>
              <a:rPr lang="zh-CN" altLang="en-GB" smtClean="0"/>
              <a:t>系统事务变量</a:t>
            </a:r>
            <a:endParaRPr lang="zh-CN" altLang="en-US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CN" smtClean="0"/>
              <a:t>@@TRANCOUNT</a:t>
            </a:r>
          </a:p>
          <a:p>
            <a:pPr marL="809625" lvl="1" indent="-269875" eaLnBrk="1" hangingPunct="1"/>
            <a:r>
              <a:rPr lang="zh-CN" altLang="en-US" smtClean="0"/>
              <a:t>当前嵌套事务数量</a:t>
            </a:r>
          </a:p>
          <a:p>
            <a:pPr marL="809625" lvl="1" indent="-269875" eaLnBrk="1" hangingPunct="1"/>
            <a:endParaRPr lang="zh-CN" altLang="en-US" smtClean="0"/>
          </a:p>
          <a:p>
            <a:pPr eaLnBrk="1" hangingPunct="1"/>
            <a:r>
              <a:rPr lang="en-US" altLang="zh-CN" smtClean="0"/>
              <a:t>@@ERROR</a:t>
            </a:r>
          </a:p>
          <a:p>
            <a:pPr marL="809625" lvl="1" indent="-269875" eaLnBrk="1" hangingPunct="1"/>
            <a:r>
              <a:rPr lang="en-US" altLang="zh-CN" smtClean="0"/>
              <a:t>T-SQL</a:t>
            </a:r>
            <a:r>
              <a:rPr lang="zh-CN" altLang="en-US" smtClean="0"/>
              <a:t>语句的最新错误号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2 </a:t>
            </a:r>
            <a:r>
              <a:rPr lang="zh-CN" altLang="en-GB" smtClean="0"/>
              <a:t>分布式事务 </a:t>
            </a:r>
            <a:r>
              <a:rPr lang="en-GB" altLang="zh-CN" smtClean="0"/>
              <a:t>– MS DTC</a:t>
            </a:r>
            <a:endParaRPr lang="en-US" altLang="zh-CN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CN" smtClean="0"/>
              <a:t>MS DTC</a:t>
            </a:r>
          </a:p>
          <a:p>
            <a:pPr marL="809625" lvl="1" indent="-269875" eaLnBrk="1" hangingPunct="1"/>
            <a:r>
              <a:rPr lang="en-US" altLang="zh-CN" smtClean="0"/>
              <a:t>Microsoft Distributed Transaction Coordinator</a:t>
            </a:r>
          </a:p>
          <a:p>
            <a:pPr eaLnBrk="1" hangingPunct="1"/>
            <a:r>
              <a:rPr lang="zh-CN" altLang="en-US" smtClean="0"/>
              <a:t>对多个数据库中的数据作修改的事务</a:t>
            </a:r>
          </a:p>
          <a:p>
            <a:pPr marL="809625" lvl="1" indent="-269875" eaLnBrk="1" hangingPunct="1"/>
            <a:r>
              <a:rPr lang="zh-CN" altLang="en-US" smtClean="0"/>
              <a:t>可以不是</a:t>
            </a:r>
            <a:r>
              <a:rPr lang="en-US" altLang="zh-CN" smtClean="0"/>
              <a:t>SQL Server</a:t>
            </a:r>
            <a:r>
              <a:rPr lang="zh-CN" altLang="en-US" smtClean="0"/>
              <a:t>的数据</a:t>
            </a:r>
          </a:p>
          <a:p>
            <a:pPr eaLnBrk="1" hangingPunct="1"/>
            <a:r>
              <a:rPr lang="zh-CN" altLang="en-US" smtClean="0"/>
              <a:t>语法</a:t>
            </a:r>
          </a:p>
          <a:p>
            <a:pPr marL="809625" lvl="1" indent="-269875" eaLnBrk="1" hangingPunct="1"/>
            <a:r>
              <a:rPr lang="en-US" altLang="zh-CN" smtClean="0"/>
              <a:t>Begin Distributed { Tran } </a:t>
            </a:r>
            <a:r>
              <a:rPr lang="en-US" altLang="zh-CN" i="1" smtClean="0"/>
              <a:t>[transaction_name]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3 </a:t>
            </a:r>
            <a:r>
              <a:rPr lang="zh-CN" altLang="en-GB" smtClean="0"/>
              <a:t>事务原则提示</a:t>
            </a:r>
            <a:endParaRPr lang="zh-CN" altLang="en-US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不要在一个事务内作任何一件要求</a:t>
            </a:r>
            <a:r>
              <a:rPr lang="zh-CN" altLang="en-US" dirty="0" smtClean="0">
                <a:solidFill>
                  <a:srgbClr val="FF0000"/>
                </a:solidFill>
              </a:rPr>
              <a:t>用户交互</a:t>
            </a:r>
            <a:r>
              <a:rPr lang="zh-CN" altLang="en-US" dirty="0" smtClean="0"/>
              <a:t>的事情，可能会引起长时间的锁定；</a:t>
            </a:r>
          </a:p>
          <a:p>
            <a:pPr eaLnBrk="1" hangingPunct="1"/>
            <a:r>
              <a:rPr lang="zh-CN" altLang="en-US" dirty="0" smtClean="0"/>
              <a:t>不要为</a:t>
            </a:r>
            <a:r>
              <a:rPr lang="zh-CN" altLang="en-US" dirty="0" smtClean="0">
                <a:solidFill>
                  <a:srgbClr val="FF0000"/>
                </a:solidFill>
              </a:rPr>
              <a:t>单个</a:t>
            </a:r>
            <a:r>
              <a:rPr lang="en-US" altLang="zh-CN" dirty="0" smtClean="0">
                <a:solidFill>
                  <a:srgbClr val="FF0000"/>
                </a:solidFill>
              </a:rPr>
              <a:t>SQL</a:t>
            </a:r>
            <a:r>
              <a:rPr lang="zh-CN" altLang="en-US" dirty="0" smtClean="0"/>
              <a:t>语句使用一个事务；</a:t>
            </a:r>
          </a:p>
          <a:p>
            <a:pPr eaLnBrk="1" hangingPunct="1"/>
            <a:r>
              <a:rPr lang="zh-CN" altLang="en-US" dirty="0" smtClean="0"/>
              <a:t>在事务期间</a:t>
            </a:r>
            <a:r>
              <a:rPr lang="zh-CN" altLang="en-US" dirty="0" smtClean="0">
                <a:solidFill>
                  <a:srgbClr val="FF0000"/>
                </a:solidFill>
              </a:rPr>
              <a:t>修改尽可能少</a:t>
            </a:r>
            <a:r>
              <a:rPr lang="zh-CN" altLang="en-US" dirty="0" smtClean="0"/>
              <a:t>的数据；</a:t>
            </a:r>
          </a:p>
          <a:p>
            <a:pPr eaLnBrk="1" hangingPunct="1"/>
            <a:r>
              <a:rPr lang="zh-CN" altLang="en-US" dirty="0" smtClean="0"/>
              <a:t>不要在用户浏览数据时启动事务，应等到准备实际修改的时候再启动事务；</a:t>
            </a:r>
          </a:p>
          <a:p>
            <a:pPr eaLnBrk="1" hangingPunct="1"/>
            <a:r>
              <a:rPr lang="zh-CN" altLang="en-US" dirty="0" smtClean="0"/>
              <a:t>应当使事务尽可能的</a:t>
            </a:r>
            <a:r>
              <a:rPr lang="zh-CN" altLang="en-US" dirty="0" smtClean="0">
                <a:solidFill>
                  <a:srgbClr val="FF0000"/>
                </a:solidFill>
              </a:rPr>
              <a:t>短</a:t>
            </a:r>
            <a:r>
              <a:rPr lang="zh-CN" altLang="en-US" dirty="0" smtClean="0"/>
              <a:t>。</a:t>
            </a:r>
            <a:endParaRPr lang="zh-CN" alt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4 SAVE TRANSACTION</a:t>
            </a:r>
            <a:endParaRPr lang="en-US" altLang="zh-CN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SAVE TRANSACTION</a:t>
            </a:r>
            <a:r>
              <a:rPr lang="zh-CN" altLang="en-US" sz="2400" dirty="0" smtClean="0"/>
              <a:t>命令</a:t>
            </a:r>
          </a:p>
          <a:p>
            <a:pPr marL="809625" lvl="1" indent="-269875" eaLnBrk="1" hangingPunct="1">
              <a:lnSpc>
                <a:spcPct val="90000"/>
              </a:lnSpc>
            </a:pPr>
            <a:r>
              <a:rPr lang="zh-CN" altLang="en-US" sz="2400" dirty="0" smtClean="0"/>
              <a:t>部分提交 </a:t>
            </a:r>
            <a:r>
              <a:rPr lang="en-US" altLang="zh-CN" sz="2400" dirty="0" smtClean="0"/>
              <a:t>/ </a:t>
            </a:r>
            <a:r>
              <a:rPr lang="zh-CN" altLang="en-US" sz="2400" dirty="0" smtClean="0"/>
              <a:t>部分回退事务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例：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i="1" dirty="0" smtClean="0"/>
              <a:t>Begin Tran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i="1" dirty="0" smtClean="0"/>
              <a:t>	Update Employees set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i="1" dirty="0" smtClean="0"/>
              <a:t>		</a:t>
            </a:r>
            <a:r>
              <a:rPr lang="en-US" altLang="zh-CN" sz="2400" i="1" dirty="0" err="1" smtClean="0"/>
              <a:t>FirstName</a:t>
            </a:r>
            <a:r>
              <a:rPr lang="en-US" altLang="zh-CN" sz="2400" i="1" dirty="0" smtClean="0"/>
              <a:t> = '---' where </a:t>
            </a:r>
            <a:r>
              <a:rPr lang="en-US" altLang="zh-CN" sz="2400" i="1" dirty="0" err="1" smtClean="0"/>
              <a:t>EmployeeID</a:t>
            </a:r>
            <a:r>
              <a:rPr lang="en-US" altLang="zh-CN" sz="2400" i="1" dirty="0" smtClean="0"/>
              <a:t>=1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i="1" dirty="0" smtClean="0">
                <a:solidFill>
                  <a:srgbClr val="3333FF"/>
                </a:solidFill>
              </a:rPr>
              <a:t>Save Tran tran1</a:t>
            </a:r>
            <a:endParaRPr lang="en-US" altLang="zh-CN" sz="2000" i="1" dirty="0" smtClean="0">
              <a:solidFill>
                <a:srgbClr val="3333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i="1" dirty="0" smtClean="0"/>
              <a:t>	Update Employees set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i="1" dirty="0" smtClean="0"/>
              <a:t>		</a:t>
            </a:r>
            <a:r>
              <a:rPr lang="en-US" altLang="zh-CN" sz="2400" i="1" dirty="0" err="1" smtClean="0"/>
              <a:t>FirstName</a:t>
            </a:r>
            <a:r>
              <a:rPr lang="en-US" altLang="zh-CN" sz="2400" i="1" dirty="0" smtClean="0"/>
              <a:t> = '===' where </a:t>
            </a:r>
            <a:r>
              <a:rPr lang="en-US" altLang="zh-CN" sz="2400" i="1" dirty="0" err="1" smtClean="0"/>
              <a:t>EmployeeID</a:t>
            </a:r>
            <a:r>
              <a:rPr lang="en-US" altLang="zh-CN" sz="2400" i="1" dirty="0" smtClean="0"/>
              <a:t>=2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i="1" dirty="0" smtClean="0">
                <a:solidFill>
                  <a:srgbClr val="3333FF"/>
                </a:solidFill>
              </a:rPr>
              <a:t>Rollback Tran tran1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i="1" dirty="0" smtClean="0"/>
              <a:t>Commit Tran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166</Words>
  <Application>Microsoft Office PowerPoint</Application>
  <PresentationFormat>全屏显示(4:3)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Default Design</vt:lpstr>
      <vt:lpstr>PowerPoint 演示文稿</vt:lpstr>
      <vt:lpstr>目标</vt:lpstr>
      <vt:lpstr>1 系统事务变量</vt:lpstr>
      <vt:lpstr>2 分布式事务 – MS DTC</vt:lpstr>
      <vt:lpstr>3 事务原则提示</vt:lpstr>
      <vt:lpstr>4 SAVE TRANSACTION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Polo</dc:creator>
  <cp:lastModifiedBy>HuangYong</cp:lastModifiedBy>
  <cp:revision>15</cp:revision>
  <dcterms:created xsi:type="dcterms:W3CDTF">2008-05-05T15:55:17Z</dcterms:created>
  <dcterms:modified xsi:type="dcterms:W3CDTF">2013-07-05T16:02:20Z</dcterms:modified>
</cp:coreProperties>
</file>