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433" r:id="rId2"/>
    <p:sldId id="434" r:id="rId3"/>
    <p:sldId id="435" r:id="rId4"/>
    <p:sldId id="436" r:id="rId5"/>
    <p:sldId id="437" r:id="rId6"/>
    <p:sldId id="438" r:id="rId7"/>
    <p:sldId id="439" r:id="rId8"/>
    <p:sldId id="440" r:id="rId9"/>
    <p:sldId id="441" r:id="rId10"/>
    <p:sldId id="442" r:id="rId11"/>
    <p:sldId id="282" r:id="rId12"/>
    <p:sldId id="283" r:id="rId13"/>
    <p:sldId id="284" r:id="rId14"/>
    <p:sldId id="288" r:id="rId15"/>
    <p:sldId id="295" r:id="rId16"/>
    <p:sldId id="426" r:id="rId17"/>
    <p:sldId id="427" r:id="rId18"/>
    <p:sldId id="428" r:id="rId19"/>
    <p:sldId id="429" r:id="rId20"/>
    <p:sldId id="430" r:id="rId21"/>
    <p:sldId id="431"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35" autoAdjust="0"/>
    <p:restoredTop sz="94660"/>
  </p:normalViewPr>
  <p:slideViewPr>
    <p:cSldViewPr>
      <p:cViewPr varScale="1">
        <p:scale>
          <a:sx n="69" d="100"/>
          <a:sy n="69" d="100"/>
        </p:scale>
        <p:origin x="157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101.e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4.wmf"/><Relationship Id="rId18" Type="http://schemas.openxmlformats.org/officeDocument/2006/relationships/image" Target="../media/image118.wmf"/><Relationship Id="rId3" Type="http://schemas.openxmlformats.org/officeDocument/2006/relationships/image" Target="../media/image104.wmf"/><Relationship Id="rId21" Type="http://schemas.openxmlformats.org/officeDocument/2006/relationships/image" Target="../media/image121.wmf"/><Relationship Id="rId7" Type="http://schemas.openxmlformats.org/officeDocument/2006/relationships/image" Target="../media/image108.wmf"/><Relationship Id="rId12" Type="http://schemas.openxmlformats.org/officeDocument/2006/relationships/image" Target="../media/image113.wmf"/><Relationship Id="rId17" Type="http://schemas.openxmlformats.org/officeDocument/2006/relationships/image" Target="../media/image117.wmf"/><Relationship Id="rId2" Type="http://schemas.openxmlformats.org/officeDocument/2006/relationships/image" Target="../media/image103.wmf"/><Relationship Id="rId16" Type="http://schemas.openxmlformats.org/officeDocument/2006/relationships/image" Target="../media/image6.wmf"/><Relationship Id="rId20" Type="http://schemas.openxmlformats.org/officeDocument/2006/relationships/image" Target="../media/image120.wmf"/><Relationship Id="rId1" Type="http://schemas.openxmlformats.org/officeDocument/2006/relationships/image" Target="../media/image102.wmf"/><Relationship Id="rId6" Type="http://schemas.openxmlformats.org/officeDocument/2006/relationships/image" Target="../media/image107.wmf"/><Relationship Id="rId11" Type="http://schemas.openxmlformats.org/officeDocument/2006/relationships/image" Target="../media/image112.wmf"/><Relationship Id="rId5" Type="http://schemas.openxmlformats.org/officeDocument/2006/relationships/image" Target="../media/image106.wmf"/><Relationship Id="rId15" Type="http://schemas.openxmlformats.org/officeDocument/2006/relationships/image" Target="../media/image116.wmf"/><Relationship Id="rId23" Type="http://schemas.openxmlformats.org/officeDocument/2006/relationships/image" Target="../media/image123.wmf"/><Relationship Id="rId10" Type="http://schemas.openxmlformats.org/officeDocument/2006/relationships/image" Target="../media/image111.wmf"/><Relationship Id="rId19" Type="http://schemas.openxmlformats.org/officeDocument/2006/relationships/image" Target="../media/image119.wmf"/><Relationship Id="rId4" Type="http://schemas.openxmlformats.org/officeDocument/2006/relationships/image" Target="../media/image105.wmf"/><Relationship Id="rId9" Type="http://schemas.openxmlformats.org/officeDocument/2006/relationships/image" Target="../media/image110.wmf"/><Relationship Id="rId14" Type="http://schemas.openxmlformats.org/officeDocument/2006/relationships/image" Target="../media/image115.wmf"/><Relationship Id="rId22" Type="http://schemas.openxmlformats.org/officeDocument/2006/relationships/image" Target="../media/image12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wmf"/><Relationship Id="rId4" Type="http://schemas.openxmlformats.org/officeDocument/2006/relationships/image" Target="../media/image133.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emf"/><Relationship Id="rId4" Type="http://schemas.openxmlformats.org/officeDocument/2006/relationships/image" Target="../media/image13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44.emf"/><Relationship Id="rId7" Type="http://schemas.openxmlformats.org/officeDocument/2006/relationships/image" Target="../media/image148.emf"/><Relationship Id="rId12" Type="http://schemas.openxmlformats.org/officeDocument/2006/relationships/image" Target="../media/image153.e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47.emf"/><Relationship Id="rId11" Type="http://schemas.openxmlformats.org/officeDocument/2006/relationships/image" Target="../media/image152.emf"/><Relationship Id="rId5" Type="http://schemas.openxmlformats.org/officeDocument/2006/relationships/image" Target="../media/image146.emf"/><Relationship Id="rId10" Type="http://schemas.openxmlformats.org/officeDocument/2006/relationships/image" Target="../media/image151.emf"/><Relationship Id="rId4" Type="http://schemas.openxmlformats.org/officeDocument/2006/relationships/image" Target="../media/image145.emf"/><Relationship Id="rId9" Type="http://schemas.openxmlformats.org/officeDocument/2006/relationships/image" Target="../media/image15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e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e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61.emf"/><Relationship Id="rId3" Type="http://schemas.openxmlformats.org/officeDocument/2006/relationships/image" Target="../media/image156.wmf"/><Relationship Id="rId7" Type="http://schemas.openxmlformats.org/officeDocument/2006/relationships/image" Target="../media/image160.emf"/><Relationship Id="rId2" Type="http://schemas.openxmlformats.org/officeDocument/2006/relationships/image" Target="../media/image155.wmf"/><Relationship Id="rId1" Type="http://schemas.openxmlformats.org/officeDocument/2006/relationships/image" Target="../media/image154.emf"/><Relationship Id="rId6" Type="http://schemas.openxmlformats.org/officeDocument/2006/relationships/image" Target="../media/image159.emf"/><Relationship Id="rId5" Type="http://schemas.openxmlformats.org/officeDocument/2006/relationships/image" Target="../media/image158.emf"/><Relationship Id="rId4" Type="http://schemas.openxmlformats.org/officeDocument/2006/relationships/image" Target="../media/image157.emf"/><Relationship Id="rId9" Type="http://schemas.openxmlformats.org/officeDocument/2006/relationships/image" Target="../media/image16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5.emf"/><Relationship Id="rId7" Type="http://schemas.openxmlformats.org/officeDocument/2006/relationships/image" Target="../media/image169.emf"/><Relationship Id="rId2" Type="http://schemas.openxmlformats.org/officeDocument/2006/relationships/image" Target="../media/image164.emf"/><Relationship Id="rId1" Type="http://schemas.openxmlformats.org/officeDocument/2006/relationships/image" Target="../media/image163.emf"/><Relationship Id="rId6" Type="http://schemas.openxmlformats.org/officeDocument/2006/relationships/image" Target="../media/image168.emf"/><Relationship Id="rId5" Type="http://schemas.openxmlformats.org/officeDocument/2006/relationships/image" Target="../media/image167.emf"/><Relationship Id="rId4" Type="http://schemas.openxmlformats.org/officeDocument/2006/relationships/image" Target="../media/image16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4" Type="http://schemas.openxmlformats.org/officeDocument/2006/relationships/image" Target="../media/image17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76.emf"/><Relationship Id="rId7" Type="http://schemas.openxmlformats.org/officeDocument/2006/relationships/image" Target="../media/image180.w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emf"/><Relationship Id="rId5" Type="http://schemas.openxmlformats.org/officeDocument/2006/relationships/image" Target="../media/image178.emf"/><Relationship Id="rId4" Type="http://schemas.openxmlformats.org/officeDocument/2006/relationships/image" Target="../media/image17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 Id="rId5" Type="http://schemas.openxmlformats.org/officeDocument/2006/relationships/image" Target="../media/image192.emf"/><Relationship Id="rId4" Type="http://schemas.openxmlformats.org/officeDocument/2006/relationships/image" Target="../media/image19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95.emf"/><Relationship Id="rId2" Type="http://schemas.openxmlformats.org/officeDocument/2006/relationships/image" Target="../media/image194.emf"/><Relationship Id="rId1" Type="http://schemas.openxmlformats.org/officeDocument/2006/relationships/image" Target="../media/image193.e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01.emf"/><Relationship Id="rId7" Type="http://schemas.openxmlformats.org/officeDocument/2006/relationships/image" Target="../media/image205.emf"/><Relationship Id="rId2" Type="http://schemas.openxmlformats.org/officeDocument/2006/relationships/image" Target="../media/image200.emf"/><Relationship Id="rId1" Type="http://schemas.openxmlformats.org/officeDocument/2006/relationships/image" Target="../media/image199.emf"/><Relationship Id="rId6" Type="http://schemas.openxmlformats.org/officeDocument/2006/relationships/image" Target="../media/image204.emf"/><Relationship Id="rId5" Type="http://schemas.openxmlformats.org/officeDocument/2006/relationships/image" Target="../media/image203.emf"/><Relationship Id="rId4" Type="http://schemas.openxmlformats.org/officeDocument/2006/relationships/image" Target="../media/image202.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8.emf"/><Relationship Id="rId7" Type="http://schemas.openxmlformats.org/officeDocument/2006/relationships/image" Target="../media/image212.wmf"/><Relationship Id="rId2" Type="http://schemas.openxmlformats.org/officeDocument/2006/relationships/image" Target="../media/image207.emf"/><Relationship Id="rId1" Type="http://schemas.openxmlformats.org/officeDocument/2006/relationships/image" Target="../media/image206.wmf"/><Relationship Id="rId6" Type="http://schemas.openxmlformats.org/officeDocument/2006/relationships/image" Target="../media/image211.emf"/><Relationship Id="rId5" Type="http://schemas.openxmlformats.org/officeDocument/2006/relationships/image" Target="../media/image210.emf"/><Relationship Id="rId4" Type="http://schemas.openxmlformats.org/officeDocument/2006/relationships/image" Target="../media/image20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16.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30.wmf"/><Relationship Id="rId5" Type="http://schemas.openxmlformats.org/officeDocument/2006/relationships/image" Target="../media/image218.emf"/><Relationship Id="rId4" Type="http://schemas.openxmlformats.org/officeDocument/2006/relationships/image" Target="../media/image2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21.emf"/><Relationship Id="rId2" Type="http://schemas.openxmlformats.org/officeDocument/2006/relationships/image" Target="../media/image220.emf"/><Relationship Id="rId1" Type="http://schemas.openxmlformats.org/officeDocument/2006/relationships/image" Target="../media/image219.emf"/><Relationship Id="rId6" Type="http://schemas.openxmlformats.org/officeDocument/2006/relationships/image" Target="../media/image224.emf"/><Relationship Id="rId5" Type="http://schemas.openxmlformats.org/officeDocument/2006/relationships/image" Target="../media/image223.emf"/><Relationship Id="rId4" Type="http://schemas.openxmlformats.org/officeDocument/2006/relationships/image" Target="../media/image222.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32.emf"/><Relationship Id="rId3" Type="http://schemas.openxmlformats.org/officeDocument/2006/relationships/image" Target="../media/image227.emf"/><Relationship Id="rId7" Type="http://schemas.openxmlformats.org/officeDocument/2006/relationships/image" Target="../media/image231.emf"/><Relationship Id="rId2" Type="http://schemas.openxmlformats.org/officeDocument/2006/relationships/image" Target="../media/image226.emf"/><Relationship Id="rId1" Type="http://schemas.openxmlformats.org/officeDocument/2006/relationships/image" Target="../media/image225.emf"/><Relationship Id="rId6" Type="http://schemas.openxmlformats.org/officeDocument/2006/relationships/image" Target="../media/image230.emf"/><Relationship Id="rId5" Type="http://schemas.openxmlformats.org/officeDocument/2006/relationships/image" Target="../media/image229.emf"/><Relationship Id="rId4" Type="http://schemas.openxmlformats.org/officeDocument/2006/relationships/image" Target="../media/image228.emf"/><Relationship Id="rId9" Type="http://schemas.openxmlformats.org/officeDocument/2006/relationships/image" Target="../media/image23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36.emf"/><Relationship Id="rId7" Type="http://schemas.openxmlformats.org/officeDocument/2006/relationships/image" Target="../media/image240.emf"/><Relationship Id="rId2" Type="http://schemas.openxmlformats.org/officeDocument/2006/relationships/image" Target="../media/image235.emf"/><Relationship Id="rId1" Type="http://schemas.openxmlformats.org/officeDocument/2006/relationships/image" Target="../media/image234.emf"/><Relationship Id="rId6" Type="http://schemas.openxmlformats.org/officeDocument/2006/relationships/image" Target="../media/image239.emf"/><Relationship Id="rId5" Type="http://schemas.openxmlformats.org/officeDocument/2006/relationships/image" Target="../media/image238.emf"/><Relationship Id="rId4" Type="http://schemas.openxmlformats.org/officeDocument/2006/relationships/image" Target="../media/image237.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43.emf"/><Relationship Id="rId2" Type="http://schemas.openxmlformats.org/officeDocument/2006/relationships/image" Target="../media/image242.emf"/><Relationship Id="rId1" Type="http://schemas.openxmlformats.org/officeDocument/2006/relationships/image" Target="../media/image241.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46.emf"/><Relationship Id="rId2" Type="http://schemas.openxmlformats.org/officeDocument/2006/relationships/image" Target="../media/image245.emf"/><Relationship Id="rId1" Type="http://schemas.openxmlformats.org/officeDocument/2006/relationships/image" Target="../media/image244.emf"/><Relationship Id="rId5" Type="http://schemas.openxmlformats.org/officeDocument/2006/relationships/image" Target="../media/image248.wmf"/><Relationship Id="rId4" Type="http://schemas.openxmlformats.org/officeDocument/2006/relationships/image" Target="../media/image24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 Id="rId4" Type="http://schemas.openxmlformats.org/officeDocument/2006/relationships/image" Target="../media/image252.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image" Target="../media/image265.emf"/><Relationship Id="rId3" Type="http://schemas.openxmlformats.org/officeDocument/2006/relationships/image" Target="../media/image255.wmf"/><Relationship Id="rId7" Type="http://schemas.openxmlformats.org/officeDocument/2006/relationships/image" Target="../media/image259.wmf"/><Relationship Id="rId12" Type="http://schemas.openxmlformats.org/officeDocument/2006/relationships/image" Target="../media/image264.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wmf"/><Relationship Id="rId11" Type="http://schemas.openxmlformats.org/officeDocument/2006/relationships/image" Target="../media/image263.wmf"/><Relationship Id="rId5" Type="http://schemas.openxmlformats.org/officeDocument/2006/relationships/image" Target="../media/image257.emf"/><Relationship Id="rId15" Type="http://schemas.openxmlformats.org/officeDocument/2006/relationships/image" Target="../media/image267.wmf"/><Relationship Id="rId10" Type="http://schemas.openxmlformats.org/officeDocument/2006/relationships/image" Target="../media/image262.wmf"/><Relationship Id="rId4" Type="http://schemas.openxmlformats.org/officeDocument/2006/relationships/image" Target="../media/image256.wmf"/><Relationship Id="rId9" Type="http://schemas.openxmlformats.org/officeDocument/2006/relationships/image" Target="../media/image261.wmf"/><Relationship Id="rId14" Type="http://schemas.openxmlformats.org/officeDocument/2006/relationships/image" Target="../media/image26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73.emf"/><Relationship Id="rId2" Type="http://schemas.openxmlformats.org/officeDocument/2006/relationships/image" Target="../media/image272.emf"/><Relationship Id="rId1" Type="http://schemas.openxmlformats.org/officeDocument/2006/relationships/image" Target="../media/image271.emf"/><Relationship Id="rId4" Type="http://schemas.openxmlformats.org/officeDocument/2006/relationships/image" Target="../media/image274.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77.emf"/><Relationship Id="rId7" Type="http://schemas.openxmlformats.org/officeDocument/2006/relationships/image" Target="../media/image281.emf"/><Relationship Id="rId2" Type="http://schemas.openxmlformats.org/officeDocument/2006/relationships/image" Target="../media/image276.emf"/><Relationship Id="rId1" Type="http://schemas.openxmlformats.org/officeDocument/2006/relationships/image" Target="../media/image275.emf"/><Relationship Id="rId6" Type="http://schemas.openxmlformats.org/officeDocument/2006/relationships/image" Target="../media/image280.emf"/><Relationship Id="rId5" Type="http://schemas.openxmlformats.org/officeDocument/2006/relationships/image" Target="../media/image279.emf"/><Relationship Id="rId4" Type="http://schemas.openxmlformats.org/officeDocument/2006/relationships/image" Target="../media/image27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wmf"/><Relationship Id="rId18" Type="http://schemas.openxmlformats.org/officeDocument/2006/relationships/image" Target="../media/image29.emf"/><Relationship Id="rId3" Type="http://schemas.openxmlformats.org/officeDocument/2006/relationships/image" Target="../media/image15.emf"/><Relationship Id="rId21" Type="http://schemas.openxmlformats.org/officeDocument/2006/relationships/image" Target="../media/image32.emf"/><Relationship Id="rId7" Type="http://schemas.openxmlformats.org/officeDocument/2006/relationships/image" Target="../media/image18.emf"/><Relationship Id="rId12" Type="http://schemas.openxmlformats.org/officeDocument/2006/relationships/image" Target="../media/image23.wmf"/><Relationship Id="rId17" Type="http://schemas.openxmlformats.org/officeDocument/2006/relationships/image" Target="../media/image28.wmf"/><Relationship Id="rId25" Type="http://schemas.openxmlformats.org/officeDocument/2006/relationships/image" Target="../media/image36.wmf"/><Relationship Id="rId2" Type="http://schemas.openxmlformats.org/officeDocument/2006/relationships/image" Target="../media/image14.emf"/><Relationship Id="rId16" Type="http://schemas.openxmlformats.org/officeDocument/2006/relationships/image" Target="../media/image27.emf"/><Relationship Id="rId20" Type="http://schemas.openxmlformats.org/officeDocument/2006/relationships/image" Target="../media/image31.emf"/><Relationship Id="rId1" Type="http://schemas.openxmlformats.org/officeDocument/2006/relationships/image" Target="../media/image13.emf"/><Relationship Id="rId6" Type="http://schemas.openxmlformats.org/officeDocument/2006/relationships/image" Target="../media/image17.wmf"/><Relationship Id="rId11" Type="http://schemas.openxmlformats.org/officeDocument/2006/relationships/image" Target="../media/image22.wmf"/><Relationship Id="rId24" Type="http://schemas.openxmlformats.org/officeDocument/2006/relationships/image" Target="../media/image35.emf"/><Relationship Id="rId5" Type="http://schemas.openxmlformats.org/officeDocument/2006/relationships/image" Target="../media/image6.wmf"/><Relationship Id="rId15" Type="http://schemas.openxmlformats.org/officeDocument/2006/relationships/image" Target="../media/image26.emf"/><Relationship Id="rId23" Type="http://schemas.openxmlformats.org/officeDocument/2006/relationships/image" Target="../media/image34.emf"/><Relationship Id="rId10" Type="http://schemas.openxmlformats.org/officeDocument/2006/relationships/image" Target="../media/image21.emf"/><Relationship Id="rId19" Type="http://schemas.openxmlformats.org/officeDocument/2006/relationships/image" Target="../media/image30.wmf"/><Relationship Id="rId4" Type="http://schemas.openxmlformats.org/officeDocument/2006/relationships/image" Target="../media/image16.wmf"/><Relationship Id="rId9" Type="http://schemas.openxmlformats.org/officeDocument/2006/relationships/image" Target="../media/image20.emf"/><Relationship Id="rId14" Type="http://schemas.openxmlformats.org/officeDocument/2006/relationships/image" Target="../media/image25.emf"/><Relationship Id="rId22" Type="http://schemas.openxmlformats.org/officeDocument/2006/relationships/image" Target="../media/image3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84.emf"/><Relationship Id="rId2" Type="http://schemas.openxmlformats.org/officeDocument/2006/relationships/image" Target="../media/image283.emf"/><Relationship Id="rId1" Type="http://schemas.openxmlformats.org/officeDocument/2006/relationships/image" Target="../media/image282.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4" Type="http://schemas.openxmlformats.org/officeDocument/2006/relationships/image" Target="../media/image28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4" Type="http://schemas.openxmlformats.org/officeDocument/2006/relationships/image" Target="../media/image53.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ED2F7-C523-45C8-A1E0-F90C09D5F467}" type="datetimeFigureOut">
              <a:rPr lang="zh-CN" altLang="en-US" smtClean="0"/>
              <a:t>2020/6/10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B9BC4-B3E6-4EDD-ADF8-AC59A03937AB}" type="slidenum">
              <a:rPr lang="zh-CN" altLang="en-US" smtClean="0"/>
              <a:t>‹#›</a:t>
            </a:fld>
            <a:endParaRPr lang="zh-CN" altLang="en-US"/>
          </a:p>
        </p:txBody>
      </p:sp>
    </p:spTree>
    <p:extLst>
      <p:ext uri="{BB962C8B-B14F-4D97-AF65-F5344CB8AC3E}">
        <p14:creationId xmlns:p14="http://schemas.microsoft.com/office/powerpoint/2010/main" val="113620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D602C2-CA2F-4D5E-90DC-61F9EB22B45F}" type="slidenum">
              <a:rPr lang="zh-CN" altLang="en-US" smtClean="0"/>
              <a:t>4</a:t>
            </a:fld>
            <a:endParaRPr lang="zh-CN" altLang="en-US"/>
          </a:p>
        </p:txBody>
      </p:sp>
    </p:spTree>
    <p:extLst>
      <p:ext uri="{BB962C8B-B14F-4D97-AF65-F5344CB8AC3E}">
        <p14:creationId xmlns:p14="http://schemas.microsoft.com/office/powerpoint/2010/main" val="421877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683F6A5-A01D-4CED-B613-FBE01E64ABE3}" type="slidenum">
              <a:rPr lang="en-US" altLang="zh-CN" smtClean="0">
                <a:latin typeface="Arial" panose="020B0604020202020204" pitchFamily="34" charset="0"/>
              </a:rPr>
              <a:pPr>
                <a:spcBef>
                  <a:spcPct val="0"/>
                </a:spcBef>
              </a:pPr>
              <a:t>16</a:t>
            </a:fld>
            <a:endParaRPr lang="en-US" altLang="zh-CN" smtClean="0">
              <a:latin typeface="Arial" panose="020B0604020202020204" pitchFamily="34" charset="0"/>
            </a:endParaRPr>
          </a:p>
        </p:txBody>
      </p:sp>
      <p:sp>
        <p:nvSpPr>
          <p:cNvPr id="4099" name="Rectangle 2"/>
          <p:cNvSpPr>
            <a:spLocks noGrp="1" noRot="1" noChangeAspect="1" noChangeArrowheads="1" noTextEdit="1"/>
          </p:cNvSpPr>
          <p:nvPr>
            <p:ph type="sldImg"/>
          </p:nvPr>
        </p:nvSpPr>
        <p:spPr bwMode="auto">
          <a:xfrm>
            <a:off x="114141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268878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4C3263C-A232-4232-8D6E-151991B102ED}" type="slidenum">
              <a:rPr lang="en-US" altLang="zh-CN" smtClean="0">
                <a:latin typeface="Arial" panose="020B0604020202020204" pitchFamily="34" charset="0"/>
              </a:rPr>
              <a:pPr>
                <a:spcBef>
                  <a:spcPct val="0"/>
                </a:spcBef>
              </a:pPr>
              <a:t>17</a:t>
            </a:fld>
            <a:endParaRPr lang="en-US" altLang="zh-CN"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bwMode="auto">
          <a:xfrm>
            <a:off x="1141413"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842963" eaLnBrk="1" hangingPunct="1">
              <a:spcBef>
                <a:spcPct val="0"/>
              </a:spcBef>
            </a:pPr>
            <a:endParaRPr lang="zh-CN" altLang="zh-CN" smtClean="0"/>
          </a:p>
        </p:txBody>
      </p:sp>
    </p:spTree>
    <p:extLst>
      <p:ext uri="{BB962C8B-B14F-4D97-AF65-F5344CB8AC3E}">
        <p14:creationId xmlns:p14="http://schemas.microsoft.com/office/powerpoint/2010/main" val="129933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77D4218-5364-44C6-9E98-DFC3812DD407}" type="slidenum">
              <a:rPr lang="en-US" altLang="zh-CN"/>
              <a:pPr/>
              <a:t>‹#›</a:t>
            </a:fld>
            <a:endParaRPr lang="en-US" altLang="zh-CN"/>
          </a:p>
        </p:txBody>
      </p:sp>
    </p:spTree>
    <p:extLst>
      <p:ext uri="{BB962C8B-B14F-4D97-AF65-F5344CB8AC3E}">
        <p14:creationId xmlns:p14="http://schemas.microsoft.com/office/powerpoint/2010/main" val="87063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CE3C6B2-1155-4560-A00D-53D4431FE762}" type="slidenum">
              <a:rPr lang="en-US" altLang="zh-CN"/>
              <a:pPr/>
              <a:t>‹#›</a:t>
            </a:fld>
            <a:endParaRPr lang="en-US" altLang="zh-CN"/>
          </a:p>
        </p:txBody>
      </p:sp>
    </p:spTree>
    <p:extLst>
      <p:ext uri="{BB962C8B-B14F-4D97-AF65-F5344CB8AC3E}">
        <p14:creationId xmlns:p14="http://schemas.microsoft.com/office/powerpoint/2010/main" val="1860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993AD9-3B1B-442D-B7FC-09035A4E2CA2}" type="slidenum">
              <a:rPr lang="en-US" altLang="zh-CN"/>
              <a:pPr/>
              <a:t>‹#›</a:t>
            </a:fld>
            <a:endParaRPr lang="en-US" altLang="zh-CN"/>
          </a:p>
        </p:txBody>
      </p:sp>
    </p:spTree>
    <p:extLst>
      <p:ext uri="{BB962C8B-B14F-4D97-AF65-F5344CB8AC3E}">
        <p14:creationId xmlns:p14="http://schemas.microsoft.com/office/powerpoint/2010/main" val="354965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2ADFA935-ABDB-4A05-BF91-CBF72C99E3A7}" type="slidenum">
              <a:rPr lang="en-US" altLang="zh-CN"/>
              <a:pPr/>
              <a:t>‹#›</a:t>
            </a:fld>
            <a:endParaRPr lang="en-US" altLang="zh-CN"/>
          </a:p>
        </p:txBody>
      </p:sp>
    </p:spTree>
    <p:extLst>
      <p:ext uri="{BB962C8B-B14F-4D97-AF65-F5344CB8AC3E}">
        <p14:creationId xmlns:p14="http://schemas.microsoft.com/office/powerpoint/2010/main" val="4117695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A0771B5C-7765-4279-A7D8-BEA2813CE512}" type="slidenum">
              <a:rPr lang="en-US" altLang="zh-CN"/>
              <a:pPr/>
              <a:t>‹#›</a:t>
            </a:fld>
            <a:endParaRPr lang="en-US" altLang="zh-CN"/>
          </a:p>
        </p:txBody>
      </p:sp>
    </p:spTree>
    <p:extLst>
      <p:ext uri="{BB962C8B-B14F-4D97-AF65-F5344CB8AC3E}">
        <p14:creationId xmlns:p14="http://schemas.microsoft.com/office/powerpoint/2010/main" val="170968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5F039DB-4CE5-499E-8486-4971E5836238}" type="slidenum">
              <a:rPr lang="en-US" altLang="zh-CN"/>
              <a:pPr/>
              <a:t>‹#›</a:t>
            </a:fld>
            <a:endParaRPr lang="en-US" altLang="zh-CN"/>
          </a:p>
        </p:txBody>
      </p:sp>
    </p:spTree>
    <p:extLst>
      <p:ext uri="{BB962C8B-B14F-4D97-AF65-F5344CB8AC3E}">
        <p14:creationId xmlns:p14="http://schemas.microsoft.com/office/powerpoint/2010/main" val="248814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832B1E0-2B7B-43AC-B5FE-F1A018EFADDD}" type="slidenum">
              <a:rPr lang="en-US" altLang="zh-CN"/>
              <a:pPr/>
              <a:t>‹#›</a:t>
            </a:fld>
            <a:endParaRPr lang="en-US" altLang="zh-CN"/>
          </a:p>
        </p:txBody>
      </p:sp>
    </p:spTree>
    <p:extLst>
      <p:ext uri="{BB962C8B-B14F-4D97-AF65-F5344CB8AC3E}">
        <p14:creationId xmlns:p14="http://schemas.microsoft.com/office/powerpoint/2010/main" val="223499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F2A00E4-1AD2-44B2-8533-5710541D1704}" type="slidenum">
              <a:rPr lang="en-US" altLang="zh-CN"/>
              <a:pPr/>
              <a:t>‹#›</a:t>
            </a:fld>
            <a:endParaRPr lang="en-US" altLang="zh-CN"/>
          </a:p>
        </p:txBody>
      </p:sp>
    </p:spTree>
    <p:extLst>
      <p:ext uri="{BB962C8B-B14F-4D97-AF65-F5344CB8AC3E}">
        <p14:creationId xmlns:p14="http://schemas.microsoft.com/office/powerpoint/2010/main" val="3559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FA0C73E8-72EE-4ED5-B1A5-5BABCC0DB5CA}" type="slidenum">
              <a:rPr lang="en-US" altLang="zh-CN"/>
              <a:pPr/>
              <a:t>‹#›</a:t>
            </a:fld>
            <a:endParaRPr lang="en-US" altLang="zh-CN"/>
          </a:p>
        </p:txBody>
      </p:sp>
    </p:spTree>
    <p:extLst>
      <p:ext uri="{BB962C8B-B14F-4D97-AF65-F5344CB8AC3E}">
        <p14:creationId xmlns:p14="http://schemas.microsoft.com/office/powerpoint/2010/main" val="144465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758065E-1A7B-485A-8B4C-8F5008C7489C}" type="slidenum">
              <a:rPr lang="en-US" altLang="zh-CN"/>
              <a:pPr/>
              <a:t>‹#›</a:t>
            </a:fld>
            <a:endParaRPr lang="en-US" altLang="zh-CN"/>
          </a:p>
        </p:txBody>
      </p:sp>
    </p:spTree>
    <p:extLst>
      <p:ext uri="{BB962C8B-B14F-4D97-AF65-F5344CB8AC3E}">
        <p14:creationId xmlns:p14="http://schemas.microsoft.com/office/powerpoint/2010/main" val="380276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A4CA425E-3DBE-4757-9AA3-B6533F2B7148}" type="slidenum">
              <a:rPr lang="en-US" altLang="zh-CN"/>
              <a:pPr/>
              <a:t>‹#›</a:t>
            </a:fld>
            <a:endParaRPr lang="en-US" altLang="zh-CN"/>
          </a:p>
        </p:txBody>
      </p:sp>
    </p:spTree>
    <p:extLst>
      <p:ext uri="{BB962C8B-B14F-4D97-AF65-F5344CB8AC3E}">
        <p14:creationId xmlns:p14="http://schemas.microsoft.com/office/powerpoint/2010/main" val="23871340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46E0BC0-85C6-4A62-B6E7-1E93CC2C7530}" type="slidenum">
              <a:rPr lang="en-US" altLang="zh-CN"/>
              <a:pPr/>
              <a:t>‹#›</a:t>
            </a:fld>
            <a:endParaRPr lang="en-US" altLang="zh-CN"/>
          </a:p>
        </p:txBody>
      </p:sp>
    </p:spTree>
    <p:extLst>
      <p:ext uri="{BB962C8B-B14F-4D97-AF65-F5344CB8AC3E}">
        <p14:creationId xmlns:p14="http://schemas.microsoft.com/office/powerpoint/2010/main" val="59582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D2B1CB6-883A-4F36-9559-F50944171347}" type="slidenum">
              <a:rPr lang="en-US" altLang="zh-CN"/>
              <a:pPr/>
              <a:t>‹#›</a:t>
            </a:fld>
            <a:endParaRPr lang="en-US" altLang="zh-CN"/>
          </a:p>
        </p:txBody>
      </p:sp>
    </p:spTree>
    <p:extLst>
      <p:ext uri="{BB962C8B-B14F-4D97-AF65-F5344CB8AC3E}">
        <p14:creationId xmlns:p14="http://schemas.microsoft.com/office/powerpoint/2010/main" val="65827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file:///K:\&#29289;&#29702;&#23398;&#19978;&#20876;\&#29289;&#29702;&#23398;&#19978;&#20876;&#30446;&#24405;.ppt#6. PowerPoint &#28436;&#31034;&#25991;&#31295;"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48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1B2C7C1B-EAD4-4A9D-90D4-7D211E76B80F}" type="slidenum">
              <a:rPr lang="en-US" altLang="zh-CN"/>
              <a:pPr/>
              <a:t>‹#›</a:t>
            </a:fld>
            <a:endParaRPr lang="en-US" altLang="zh-CN"/>
          </a:p>
        </p:txBody>
      </p:sp>
      <p:sp>
        <p:nvSpPr>
          <p:cNvPr id="1031" name="Rectangle 7"/>
          <p:cNvSpPr>
            <a:spLocks noChangeArrowheads="1"/>
          </p:cNvSpPr>
          <p:nvPr userDrawn="1"/>
        </p:nvSpPr>
        <p:spPr bwMode="auto">
          <a:xfrm>
            <a:off x="0" y="0"/>
            <a:ext cx="9144000" cy="533400"/>
          </a:xfrm>
          <a:prstGeom prst="rect">
            <a:avLst/>
          </a:prstGeom>
          <a:gradFill rotWithShape="1">
            <a:gsLst>
              <a:gs pos="0">
                <a:srgbClr val="33CCCC"/>
              </a:gs>
              <a:gs pos="100000">
                <a:srgbClr val="33CCCC">
                  <a:gamma/>
                  <a:shade val="46275"/>
                  <a:invGamma/>
                </a:srgbClr>
              </a:gs>
            </a:gsLst>
            <a:lin ang="5400000" scaled="1"/>
          </a:gradFill>
          <a:ln w="9525">
            <a:solidFill>
              <a:schemeClr val="tx1"/>
            </a:solidFill>
            <a:miter lim="800000"/>
            <a:headEnd/>
            <a:tailEnd/>
          </a:ln>
          <a:effectLst/>
        </p:spPr>
        <p:txBody>
          <a:bodyPr wrap="none" anchor="ctr"/>
          <a:lstStyle/>
          <a:p>
            <a:pPr algn="ctr">
              <a:defRPr/>
            </a:pPr>
            <a:endParaRPr lang="zh-CN" altLang="zh-CN">
              <a:solidFill>
                <a:srgbClr val="1C1C1C"/>
              </a:solidFill>
              <a:latin typeface="Times New Roman" pitchFamily="18" charset="0"/>
            </a:endParaRPr>
          </a:p>
        </p:txBody>
      </p:sp>
      <p:sp>
        <p:nvSpPr>
          <p:cNvPr id="1032" name="Rectangle 8"/>
          <p:cNvSpPr>
            <a:spLocks noChangeArrowheads="1"/>
          </p:cNvSpPr>
          <p:nvPr userDrawn="1"/>
        </p:nvSpPr>
        <p:spPr bwMode="auto">
          <a:xfrm>
            <a:off x="0" y="6597650"/>
            <a:ext cx="9144000" cy="260350"/>
          </a:xfrm>
          <a:prstGeom prst="rect">
            <a:avLst/>
          </a:prstGeom>
          <a:gradFill rotWithShape="1">
            <a:gsLst>
              <a:gs pos="0">
                <a:srgbClr val="33CCCC"/>
              </a:gs>
              <a:gs pos="100000">
                <a:srgbClr val="33CCCC">
                  <a:gamma/>
                  <a:shade val="46275"/>
                  <a:invGamma/>
                </a:srgbClr>
              </a:gs>
            </a:gsLst>
            <a:lin ang="5400000" scaled="1"/>
          </a:gradFill>
          <a:ln w="9525">
            <a:solidFill>
              <a:schemeClr val="tx1"/>
            </a:solidFill>
            <a:miter lim="800000"/>
            <a:headEnd/>
            <a:tailEnd/>
          </a:ln>
          <a:effectLst/>
        </p:spPr>
        <p:txBody>
          <a:bodyPr wrap="none" anchor="ctr"/>
          <a:lstStyle/>
          <a:p>
            <a:pPr algn="ctr">
              <a:defRPr/>
            </a:pPr>
            <a:endParaRPr lang="zh-CN" altLang="zh-CN">
              <a:solidFill>
                <a:srgbClr val="1C1C1C"/>
              </a:solidFill>
              <a:latin typeface="Times New Roman" pitchFamily="18" charset="0"/>
            </a:endParaRPr>
          </a:p>
        </p:txBody>
      </p:sp>
      <p:sp>
        <p:nvSpPr>
          <p:cNvPr id="1033" name="AutoShape 9">
            <a:hlinkClick r:id="" action="ppaction://hlinkshowjump?jump=nextslide" highlightClick="1"/>
          </p:cNvPr>
          <p:cNvSpPr>
            <a:spLocks noChangeArrowheads="1"/>
          </p:cNvSpPr>
          <p:nvPr userDrawn="1"/>
        </p:nvSpPr>
        <p:spPr bwMode="auto">
          <a:xfrm>
            <a:off x="8686800" y="6629400"/>
            <a:ext cx="228600" cy="228600"/>
          </a:xfrm>
          <a:prstGeom prst="actionButtonForwardNext">
            <a:avLst/>
          </a:prstGeom>
          <a:solidFill>
            <a:srgbClr val="CCECFF"/>
          </a:solidFill>
          <a:ln w="9525">
            <a:solidFill>
              <a:schemeClr val="tx1"/>
            </a:solidFill>
            <a:miter lim="800000"/>
            <a:headEnd/>
            <a:tailEnd/>
          </a:ln>
          <a:effectLst/>
        </p:spPr>
        <p:txBody>
          <a:bodyPr wrap="none" anchor="ctr"/>
          <a:lstStyle/>
          <a:p>
            <a:pPr algn="ctr">
              <a:defRPr/>
            </a:pPr>
            <a:endParaRPr lang="zh-CN" altLang="zh-CN">
              <a:solidFill>
                <a:srgbClr val="1C1C1C"/>
              </a:solidFill>
              <a:latin typeface="Times New Roman" pitchFamily="18" charset="0"/>
            </a:endParaRPr>
          </a:p>
        </p:txBody>
      </p:sp>
      <p:sp>
        <p:nvSpPr>
          <p:cNvPr id="1034" name="AutoShape 10">
            <a:hlinkClick r:id="" action="ppaction://hlinkshowjump?jump=previousslide" highlightClick="1"/>
          </p:cNvPr>
          <p:cNvSpPr>
            <a:spLocks noChangeArrowheads="1"/>
          </p:cNvSpPr>
          <p:nvPr userDrawn="1"/>
        </p:nvSpPr>
        <p:spPr bwMode="auto">
          <a:xfrm>
            <a:off x="8382000" y="6629400"/>
            <a:ext cx="228600" cy="228600"/>
          </a:xfrm>
          <a:prstGeom prst="actionButtonBackPrevious">
            <a:avLst/>
          </a:prstGeom>
          <a:solidFill>
            <a:srgbClr val="CCECFF"/>
          </a:solidFill>
          <a:ln w="9525">
            <a:solidFill>
              <a:schemeClr val="tx1"/>
            </a:solidFill>
            <a:miter lim="800000"/>
            <a:headEnd/>
            <a:tailEnd/>
          </a:ln>
          <a:effectLst/>
        </p:spPr>
        <p:txBody>
          <a:bodyPr wrap="none" anchor="ctr"/>
          <a:lstStyle/>
          <a:p>
            <a:pPr algn="ctr">
              <a:defRPr/>
            </a:pPr>
            <a:endParaRPr lang="zh-CN" altLang="zh-CN">
              <a:solidFill>
                <a:srgbClr val="1C1C1C"/>
              </a:solidFill>
              <a:latin typeface="Times New Roman" pitchFamily="18" charset="0"/>
            </a:endParaRPr>
          </a:p>
        </p:txBody>
      </p:sp>
      <p:sp>
        <p:nvSpPr>
          <p:cNvPr id="1035" name="AutoShape 11">
            <a:hlinkClick r:id="rId15" action="ppaction://hlinkpres?slideindex=6&amp;slidetitle=PowerPoint 演示文稿"/>
          </p:cNvPr>
          <p:cNvSpPr>
            <a:spLocks noChangeArrowheads="1"/>
          </p:cNvSpPr>
          <p:nvPr userDrawn="1"/>
        </p:nvSpPr>
        <p:spPr bwMode="auto">
          <a:xfrm>
            <a:off x="7620000" y="6629400"/>
            <a:ext cx="457200" cy="228600"/>
          </a:xfrm>
          <a:prstGeom prst="leftArrow">
            <a:avLst>
              <a:gd name="adj1" fmla="val 50000"/>
              <a:gd name="adj2" fmla="val 98611"/>
            </a:avLst>
          </a:prstGeom>
          <a:solidFill>
            <a:srgbClr val="FFFF99"/>
          </a:solidFill>
          <a:ln w="9525">
            <a:solidFill>
              <a:srgbClr val="993300"/>
            </a:solidFill>
            <a:miter lim="800000"/>
            <a:headEnd/>
            <a:tailEnd/>
          </a:ln>
          <a:effectLst>
            <a:outerShdw dist="35921" dir="2700000" algn="ctr" rotWithShape="0">
              <a:srgbClr val="FFCC00"/>
            </a:outerShdw>
          </a:effectLst>
        </p:spPr>
        <p:txBody>
          <a:bodyPr wrap="none" anchor="ctr"/>
          <a:lstStyle/>
          <a:p>
            <a:pPr algn="ctr">
              <a:defRPr/>
            </a:pPr>
            <a:endParaRPr lang="zh-CN" altLang="zh-CN">
              <a:solidFill>
                <a:srgbClr val="1C1C1C"/>
              </a:solidFill>
              <a:latin typeface="Times New Roman" pitchFamily="18" charset="0"/>
            </a:endParaRPr>
          </a:p>
        </p:txBody>
      </p:sp>
      <p:sp>
        <p:nvSpPr>
          <p:cNvPr id="1036" name="Text Box 12"/>
          <p:cNvSpPr txBox="1">
            <a:spLocks noChangeArrowheads="1"/>
          </p:cNvSpPr>
          <p:nvPr userDrawn="1"/>
        </p:nvSpPr>
        <p:spPr bwMode="auto">
          <a:xfrm>
            <a:off x="1619672" y="-46038"/>
            <a:ext cx="5418696" cy="579438"/>
          </a:xfrm>
          <a:prstGeom prst="rect">
            <a:avLst/>
          </a:prstGeom>
          <a:noFill/>
          <a:ln w="9525">
            <a:noFill/>
            <a:miter lim="800000"/>
            <a:headEnd/>
            <a:tailEnd/>
          </a:ln>
          <a:effectLst/>
        </p:spPr>
        <p:txBody>
          <a:bodyPr wrap="square">
            <a:spAutoFit/>
          </a:bodyPr>
          <a:lstStyle/>
          <a:p>
            <a:pPr algn="ctr">
              <a:defRPr/>
            </a:pPr>
            <a:r>
              <a:rPr lang="zh-CN" altLang="en-US" sz="3200" dirty="0" smtClean="0">
                <a:solidFill>
                  <a:schemeClr val="bg1"/>
                </a:solidFill>
                <a:latin typeface="Times New Roman" pitchFamily="18" charset="0"/>
                <a:ea typeface="楷体_GB2312" pitchFamily="49" charset="-122"/>
              </a:rPr>
              <a:t>期 末 复 习</a:t>
            </a:r>
            <a:endParaRPr lang="zh-CN" altLang="en-US" sz="3200" dirty="0">
              <a:solidFill>
                <a:schemeClr val="bg1"/>
              </a:solidFill>
              <a:latin typeface="Times New Roman"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4.bin"/><Relationship Id="rId18" Type="http://schemas.openxmlformats.org/officeDocument/2006/relationships/image" Target="../media/image76.w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73.w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75.wmf"/><Relationship Id="rId20" Type="http://schemas.openxmlformats.org/officeDocument/2006/relationships/image" Target="../media/image77.wmf"/><Relationship Id="rId1" Type="http://schemas.openxmlformats.org/officeDocument/2006/relationships/vmlDrawing" Target="../drawings/vmlDrawing10.vml"/><Relationship Id="rId6" Type="http://schemas.openxmlformats.org/officeDocument/2006/relationships/image" Target="../media/image70.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72.wmf"/><Relationship Id="rId19" Type="http://schemas.openxmlformats.org/officeDocument/2006/relationships/oleObject" Target="../embeddings/oleObject77.bin"/><Relationship Id="rId4" Type="http://schemas.openxmlformats.org/officeDocument/2006/relationships/image" Target="../media/image69.wmf"/><Relationship Id="rId9" Type="http://schemas.openxmlformats.org/officeDocument/2006/relationships/oleObject" Target="../embeddings/oleObject72.bin"/><Relationship Id="rId14" Type="http://schemas.openxmlformats.org/officeDocument/2006/relationships/image" Target="../media/image74.wmf"/><Relationship Id="rId22" Type="http://schemas.openxmlformats.org/officeDocument/2006/relationships/image" Target="../media/image78.wmf"/></Relationships>
</file>

<file path=ppt/slides/_rels/slide12.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0.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2.bin"/><Relationship Id="rId14" Type="http://schemas.openxmlformats.org/officeDocument/2006/relationships/image" Target="../media/image84.wmf"/></Relationships>
</file>

<file path=ppt/slides/_rels/slide13.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9.wmf"/><Relationship Id="rId17" Type="http://schemas.openxmlformats.org/officeDocument/2006/relationships/image" Target="../media/image91.wmf"/><Relationship Id="rId2" Type="http://schemas.openxmlformats.org/officeDocument/2006/relationships/slideLayout" Target="../slideLayouts/slideLayout7.xml"/><Relationship Id="rId16" Type="http://schemas.openxmlformats.org/officeDocument/2006/relationships/oleObject" Target="../embeddings/oleObject92.bin"/><Relationship Id="rId1" Type="http://schemas.openxmlformats.org/officeDocument/2006/relationships/vmlDrawing" Target="../drawings/vmlDrawing12.vml"/><Relationship Id="rId6" Type="http://schemas.openxmlformats.org/officeDocument/2006/relationships/image" Target="../media/image86.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8.bin"/><Relationship Id="rId14" Type="http://schemas.openxmlformats.org/officeDocument/2006/relationships/image" Target="../media/image90.wmf"/></Relationships>
</file>

<file path=ppt/slides/_rels/slide1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3.wmf"/><Relationship Id="rId5" Type="http://schemas.openxmlformats.org/officeDocument/2006/relationships/oleObject" Target="../embeddings/oleObject94.bin"/><Relationship Id="rId4" Type="http://schemas.openxmlformats.org/officeDocument/2006/relationships/image" Target="../media/image92.wmf"/></Relationships>
</file>

<file path=ppt/slides/_rels/slide15.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image" Target="../media/image101.emf"/><Relationship Id="rId1" Type="http://schemas.openxmlformats.org/officeDocument/2006/relationships/vmlDrawing" Target="../drawings/vmlDrawing14.vml"/><Relationship Id="rId6" Type="http://schemas.openxmlformats.org/officeDocument/2006/relationships/image" Target="../media/image96.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9.bin"/><Relationship Id="rId14" Type="http://schemas.openxmlformats.org/officeDocument/2006/relationships/image" Target="../media/image100.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8.bin"/><Relationship Id="rId18" Type="http://schemas.openxmlformats.org/officeDocument/2006/relationships/image" Target="../media/image109.wmf"/><Relationship Id="rId26" Type="http://schemas.openxmlformats.org/officeDocument/2006/relationships/image" Target="../media/image113.wmf"/><Relationship Id="rId39" Type="http://schemas.openxmlformats.org/officeDocument/2006/relationships/oleObject" Target="../embeddings/oleObject121.bin"/><Relationship Id="rId3" Type="http://schemas.openxmlformats.org/officeDocument/2006/relationships/oleObject" Target="../embeddings/oleObject103.bin"/><Relationship Id="rId21" Type="http://schemas.openxmlformats.org/officeDocument/2006/relationships/oleObject" Target="../embeddings/oleObject112.bin"/><Relationship Id="rId34" Type="http://schemas.openxmlformats.org/officeDocument/2006/relationships/image" Target="../media/image6.wmf"/><Relationship Id="rId42" Type="http://schemas.openxmlformats.org/officeDocument/2006/relationships/image" Target="../media/image120.wmf"/><Relationship Id="rId47" Type="http://schemas.openxmlformats.org/officeDocument/2006/relationships/oleObject" Target="../embeddings/oleObject125.bin"/><Relationship Id="rId7" Type="http://schemas.openxmlformats.org/officeDocument/2006/relationships/oleObject" Target="../embeddings/oleObject105.bin"/><Relationship Id="rId12" Type="http://schemas.openxmlformats.org/officeDocument/2006/relationships/image" Target="../media/image106.wmf"/><Relationship Id="rId17" Type="http://schemas.openxmlformats.org/officeDocument/2006/relationships/oleObject" Target="../embeddings/oleObject110.bin"/><Relationship Id="rId25" Type="http://schemas.openxmlformats.org/officeDocument/2006/relationships/oleObject" Target="../embeddings/oleObject114.bin"/><Relationship Id="rId33" Type="http://schemas.openxmlformats.org/officeDocument/2006/relationships/oleObject" Target="../embeddings/oleObject118.bin"/><Relationship Id="rId38" Type="http://schemas.openxmlformats.org/officeDocument/2006/relationships/image" Target="../media/image118.wmf"/><Relationship Id="rId46" Type="http://schemas.openxmlformats.org/officeDocument/2006/relationships/image" Target="../media/image122.wmf"/><Relationship Id="rId2" Type="http://schemas.openxmlformats.org/officeDocument/2006/relationships/slideLayout" Target="../slideLayouts/slideLayout7.xml"/><Relationship Id="rId16" Type="http://schemas.openxmlformats.org/officeDocument/2006/relationships/image" Target="../media/image108.wmf"/><Relationship Id="rId20" Type="http://schemas.openxmlformats.org/officeDocument/2006/relationships/image" Target="../media/image110.wmf"/><Relationship Id="rId29" Type="http://schemas.openxmlformats.org/officeDocument/2006/relationships/oleObject" Target="../embeddings/oleObject116.bin"/><Relationship Id="rId41" Type="http://schemas.openxmlformats.org/officeDocument/2006/relationships/oleObject" Target="../embeddings/oleObject122.bin"/><Relationship Id="rId1" Type="http://schemas.openxmlformats.org/officeDocument/2006/relationships/vmlDrawing" Target="../drawings/vmlDrawing15.vml"/><Relationship Id="rId6" Type="http://schemas.openxmlformats.org/officeDocument/2006/relationships/image" Target="../media/image103.wmf"/><Relationship Id="rId11" Type="http://schemas.openxmlformats.org/officeDocument/2006/relationships/oleObject" Target="../embeddings/oleObject107.bin"/><Relationship Id="rId24" Type="http://schemas.openxmlformats.org/officeDocument/2006/relationships/image" Target="../media/image112.wmf"/><Relationship Id="rId32" Type="http://schemas.openxmlformats.org/officeDocument/2006/relationships/image" Target="../media/image116.wmf"/><Relationship Id="rId37" Type="http://schemas.openxmlformats.org/officeDocument/2006/relationships/oleObject" Target="../embeddings/oleObject120.bin"/><Relationship Id="rId40" Type="http://schemas.openxmlformats.org/officeDocument/2006/relationships/image" Target="../media/image119.wmf"/><Relationship Id="rId45" Type="http://schemas.openxmlformats.org/officeDocument/2006/relationships/oleObject" Target="../embeddings/oleObject124.bin"/><Relationship Id="rId5" Type="http://schemas.openxmlformats.org/officeDocument/2006/relationships/oleObject" Target="../embeddings/oleObject104.bin"/><Relationship Id="rId15" Type="http://schemas.openxmlformats.org/officeDocument/2006/relationships/oleObject" Target="../embeddings/oleObject109.bin"/><Relationship Id="rId23" Type="http://schemas.openxmlformats.org/officeDocument/2006/relationships/oleObject" Target="../embeddings/oleObject113.bin"/><Relationship Id="rId28" Type="http://schemas.openxmlformats.org/officeDocument/2006/relationships/image" Target="../media/image114.wmf"/><Relationship Id="rId36" Type="http://schemas.openxmlformats.org/officeDocument/2006/relationships/image" Target="../media/image117.wmf"/><Relationship Id="rId10" Type="http://schemas.openxmlformats.org/officeDocument/2006/relationships/image" Target="../media/image105.wmf"/><Relationship Id="rId19" Type="http://schemas.openxmlformats.org/officeDocument/2006/relationships/oleObject" Target="../embeddings/oleObject111.bin"/><Relationship Id="rId31" Type="http://schemas.openxmlformats.org/officeDocument/2006/relationships/oleObject" Target="../embeddings/oleObject117.bin"/><Relationship Id="rId44" Type="http://schemas.openxmlformats.org/officeDocument/2006/relationships/image" Target="../media/image121.wmf"/><Relationship Id="rId4" Type="http://schemas.openxmlformats.org/officeDocument/2006/relationships/image" Target="../media/image102.wmf"/><Relationship Id="rId9" Type="http://schemas.openxmlformats.org/officeDocument/2006/relationships/oleObject" Target="../embeddings/oleObject106.bin"/><Relationship Id="rId14" Type="http://schemas.openxmlformats.org/officeDocument/2006/relationships/image" Target="../media/image107.wmf"/><Relationship Id="rId22" Type="http://schemas.openxmlformats.org/officeDocument/2006/relationships/image" Target="../media/image111.wmf"/><Relationship Id="rId27" Type="http://schemas.openxmlformats.org/officeDocument/2006/relationships/oleObject" Target="../embeddings/oleObject115.bin"/><Relationship Id="rId30" Type="http://schemas.openxmlformats.org/officeDocument/2006/relationships/image" Target="../media/image115.wmf"/><Relationship Id="rId35" Type="http://schemas.openxmlformats.org/officeDocument/2006/relationships/oleObject" Target="../embeddings/oleObject119.bin"/><Relationship Id="rId43" Type="http://schemas.openxmlformats.org/officeDocument/2006/relationships/oleObject" Target="../embeddings/oleObject123.bin"/><Relationship Id="rId48" Type="http://schemas.openxmlformats.org/officeDocument/2006/relationships/image" Target="../media/image123.wmf"/></Relationships>
</file>

<file path=ppt/slides/_rels/slide19.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25.wmf"/><Relationship Id="rId11" Type="http://schemas.openxmlformats.org/officeDocument/2006/relationships/oleObject" Target="../embeddings/oleObject130.bin"/><Relationship Id="rId5" Type="http://schemas.openxmlformats.org/officeDocument/2006/relationships/oleObject" Target="../embeddings/oleObject127.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29.bin"/><Relationship Id="rId14" Type="http://schemas.openxmlformats.org/officeDocument/2006/relationships/image" Target="../media/image129.wmf"/></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7.xml"/><Relationship Id="rId16"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emf"/></Relationships>
</file>

<file path=ppt/slides/_rels/slide20.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31.emf"/><Relationship Id="rId5" Type="http://schemas.openxmlformats.org/officeDocument/2006/relationships/oleObject" Target="../embeddings/oleObject133.bin"/><Relationship Id="rId10" Type="http://schemas.openxmlformats.org/officeDocument/2006/relationships/image" Target="../media/image133.emf"/><Relationship Id="rId4" Type="http://schemas.openxmlformats.org/officeDocument/2006/relationships/image" Target="../media/image130.wmf"/><Relationship Id="rId9" Type="http://schemas.openxmlformats.org/officeDocument/2006/relationships/oleObject" Target="../embeddings/oleObject135.bin"/></Relationships>
</file>

<file path=ppt/slides/_rels/slide21.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41.bin"/><Relationship Id="rId18" Type="http://schemas.openxmlformats.org/officeDocument/2006/relationships/image" Target="../media/image141.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38.emf"/><Relationship Id="rId17" Type="http://schemas.openxmlformats.org/officeDocument/2006/relationships/oleObject" Target="../embeddings/oleObject143.bin"/><Relationship Id="rId2" Type="http://schemas.openxmlformats.org/officeDocument/2006/relationships/slideLayout" Target="../slideLayouts/slideLayout7.xml"/><Relationship Id="rId16" Type="http://schemas.openxmlformats.org/officeDocument/2006/relationships/image" Target="../media/image140.wmf"/><Relationship Id="rId1" Type="http://schemas.openxmlformats.org/officeDocument/2006/relationships/vmlDrawing" Target="../drawings/vmlDrawing18.vml"/><Relationship Id="rId6" Type="http://schemas.openxmlformats.org/officeDocument/2006/relationships/image" Target="../media/image135.wmf"/><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oleObject" Target="../embeddings/oleObject142.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39.bin"/><Relationship Id="rId14" Type="http://schemas.openxmlformats.org/officeDocument/2006/relationships/image" Target="../media/image139.wmf"/></Relationships>
</file>

<file path=ppt/slides/_rels/slide22.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oleObject" Target="../embeddings/oleObject149.bin"/><Relationship Id="rId18" Type="http://schemas.openxmlformats.org/officeDocument/2006/relationships/image" Target="../media/image149.emf"/><Relationship Id="rId26" Type="http://schemas.openxmlformats.org/officeDocument/2006/relationships/image" Target="../media/image153.emf"/><Relationship Id="rId3" Type="http://schemas.openxmlformats.org/officeDocument/2006/relationships/oleObject" Target="../embeddings/oleObject144.bin"/><Relationship Id="rId21" Type="http://schemas.openxmlformats.org/officeDocument/2006/relationships/oleObject" Target="../embeddings/oleObject153.bin"/><Relationship Id="rId7" Type="http://schemas.openxmlformats.org/officeDocument/2006/relationships/oleObject" Target="../embeddings/oleObject146.bin"/><Relationship Id="rId12" Type="http://schemas.openxmlformats.org/officeDocument/2006/relationships/image" Target="../media/image146.emf"/><Relationship Id="rId17" Type="http://schemas.openxmlformats.org/officeDocument/2006/relationships/oleObject" Target="../embeddings/oleObject151.bin"/><Relationship Id="rId25" Type="http://schemas.openxmlformats.org/officeDocument/2006/relationships/oleObject" Target="../embeddings/oleObject155.bin"/><Relationship Id="rId2" Type="http://schemas.openxmlformats.org/officeDocument/2006/relationships/slideLayout" Target="../slideLayouts/slideLayout12.xml"/><Relationship Id="rId16" Type="http://schemas.openxmlformats.org/officeDocument/2006/relationships/image" Target="../media/image148.emf"/><Relationship Id="rId20" Type="http://schemas.openxmlformats.org/officeDocument/2006/relationships/image" Target="../media/image150.emf"/><Relationship Id="rId1" Type="http://schemas.openxmlformats.org/officeDocument/2006/relationships/vmlDrawing" Target="../drawings/vmlDrawing19.vml"/><Relationship Id="rId6" Type="http://schemas.openxmlformats.org/officeDocument/2006/relationships/image" Target="../media/image143.emf"/><Relationship Id="rId11" Type="http://schemas.openxmlformats.org/officeDocument/2006/relationships/oleObject" Target="../embeddings/oleObject148.bin"/><Relationship Id="rId24" Type="http://schemas.openxmlformats.org/officeDocument/2006/relationships/image" Target="../media/image152.emf"/><Relationship Id="rId5" Type="http://schemas.openxmlformats.org/officeDocument/2006/relationships/oleObject" Target="../embeddings/oleObject145.bin"/><Relationship Id="rId15" Type="http://schemas.openxmlformats.org/officeDocument/2006/relationships/oleObject" Target="../embeddings/oleObject150.bin"/><Relationship Id="rId23" Type="http://schemas.openxmlformats.org/officeDocument/2006/relationships/oleObject" Target="../embeddings/oleObject154.bin"/><Relationship Id="rId10" Type="http://schemas.openxmlformats.org/officeDocument/2006/relationships/image" Target="../media/image145.emf"/><Relationship Id="rId19" Type="http://schemas.openxmlformats.org/officeDocument/2006/relationships/oleObject" Target="../embeddings/oleObject152.bin"/><Relationship Id="rId4" Type="http://schemas.openxmlformats.org/officeDocument/2006/relationships/image" Target="../media/image142.emf"/><Relationship Id="rId9" Type="http://schemas.openxmlformats.org/officeDocument/2006/relationships/oleObject" Target="../embeddings/oleObject147.bin"/><Relationship Id="rId14" Type="http://schemas.openxmlformats.org/officeDocument/2006/relationships/image" Target="../media/image147.emf"/><Relationship Id="rId22" Type="http://schemas.openxmlformats.org/officeDocument/2006/relationships/image" Target="../media/image151.emf"/></Relationships>
</file>

<file path=ppt/slides/_rels/slide23.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61.bin"/><Relationship Id="rId18" Type="http://schemas.openxmlformats.org/officeDocument/2006/relationships/image" Target="../media/image161.e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58.emf"/><Relationship Id="rId17" Type="http://schemas.openxmlformats.org/officeDocument/2006/relationships/oleObject" Target="../embeddings/oleObject163.bin"/><Relationship Id="rId2" Type="http://schemas.openxmlformats.org/officeDocument/2006/relationships/slideLayout" Target="../slideLayouts/slideLayout13.xml"/><Relationship Id="rId16" Type="http://schemas.openxmlformats.org/officeDocument/2006/relationships/image" Target="../media/image160.emf"/><Relationship Id="rId20" Type="http://schemas.openxmlformats.org/officeDocument/2006/relationships/image" Target="../media/image162.emf"/><Relationship Id="rId1" Type="http://schemas.openxmlformats.org/officeDocument/2006/relationships/vmlDrawing" Target="../drawings/vmlDrawing20.vml"/><Relationship Id="rId6" Type="http://schemas.openxmlformats.org/officeDocument/2006/relationships/image" Target="../media/image155.w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57.emf"/><Relationship Id="rId19" Type="http://schemas.openxmlformats.org/officeDocument/2006/relationships/oleObject" Target="../embeddings/oleObject164.bin"/><Relationship Id="rId4" Type="http://schemas.openxmlformats.org/officeDocument/2006/relationships/image" Target="../media/image154.emf"/><Relationship Id="rId9" Type="http://schemas.openxmlformats.org/officeDocument/2006/relationships/oleObject" Target="../embeddings/oleObject159.bin"/><Relationship Id="rId14" Type="http://schemas.openxmlformats.org/officeDocument/2006/relationships/image" Target="../media/image159.emf"/></Relationships>
</file>

<file path=ppt/slides/_rels/slide24.x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oleObject" Target="../embeddings/oleObject170.bin"/><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67.emf"/><Relationship Id="rId2" Type="http://schemas.openxmlformats.org/officeDocument/2006/relationships/slideLayout" Target="../slideLayouts/slideLayout7.xml"/><Relationship Id="rId16" Type="http://schemas.openxmlformats.org/officeDocument/2006/relationships/image" Target="../media/image169.emf"/><Relationship Id="rId1" Type="http://schemas.openxmlformats.org/officeDocument/2006/relationships/vmlDrawing" Target="../drawings/vmlDrawing21.vml"/><Relationship Id="rId6" Type="http://schemas.openxmlformats.org/officeDocument/2006/relationships/image" Target="../media/image164.e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66.emf"/><Relationship Id="rId4" Type="http://schemas.openxmlformats.org/officeDocument/2006/relationships/image" Target="../media/image163.emf"/><Relationship Id="rId9" Type="http://schemas.openxmlformats.org/officeDocument/2006/relationships/oleObject" Target="../embeddings/oleObject168.bin"/><Relationship Id="rId14" Type="http://schemas.openxmlformats.org/officeDocument/2006/relationships/image" Target="../media/image168.emf"/></Relationships>
</file>

<file path=ppt/slides/_rels/slide25.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71.wmf"/><Relationship Id="rId5" Type="http://schemas.openxmlformats.org/officeDocument/2006/relationships/oleObject" Target="../embeddings/oleObject173.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75.bin"/></Relationships>
</file>

<file path=ppt/slides/_rels/slide26.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78.emf"/><Relationship Id="rId2" Type="http://schemas.openxmlformats.org/officeDocument/2006/relationships/slideLayout" Target="../slideLayouts/slideLayout7.xml"/><Relationship Id="rId16" Type="http://schemas.openxmlformats.org/officeDocument/2006/relationships/image" Target="../media/image180.wmf"/><Relationship Id="rId1" Type="http://schemas.openxmlformats.org/officeDocument/2006/relationships/vmlDrawing" Target="../drawings/vmlDrawing23.vml"/><Relationship Id="rId6" Type="http://schemas.openxmlformats.org/officeDocument/2006/relationships/image" Target="../media/image175.e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177.emf"/><Relationship Id="rId4" Type="http://schemas.openxmlformats.org/officeDocument/2006/relationships/image" Target="../media/image174.emf"/><Relationship Id="rId9" Type="http://schemas.openxmlformats.org/officeDocument/2006/relationships/oleObject" Target="../embeddings/oleObject179.bin"/><Relationship Id="rId14" Type="http://schemas.openxmlformats.org/officeDocument/2006/relationships/image" Target="../media/image179.emf"/></Relationships>
</file>

<file path=ppt/slides/_rels/slide27.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85.wmf"/><Relationship Id="rId2" Type="http://schemas.openxmlformats.org/officeDocument/2006/relationships/slideLayout" Target="../slideLayouts/slideLayout7.xml"/><Relationship Id="rId16" Type="http://schemas.openxmlformats.org/officeDocument/2006/relationships/image" Target="../media/image187.wmf"/><Relationship Id="rId1" Type="http://schemas.openxmlformats.org/officeDocument/2006/relationships/vmlDrawing" Target="../drawings/vmlDrawing24.vml"/><Relationship Id="rId6" Type="http://schemas.openxmlformats.org/officeDocument/2006/relationships/image" Target="../media/image182.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86.bin"/><Relationship Id="rId14" Type="http://schemas.openxmlformats.org/officeDocument/2006/relationships/image" Target="../media/image186.wmf"/></Relationships>
</file>

<file path=ppt/slides/_rels/slide28.x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92.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89.e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191.emf"/><Relationship Id="rId4" Type="http://schemas.openxmlformats.org/officeDocument/2006/relationships/image" Target="../media/image188.emf"/><Relationship Id="rId9" Type="http://schemas.openxmlformats.org/officeDocument/2006/relationships/oleObject" Target="../embeddings/oleObject193.bin"/></Relationships>
</file>

<file path=ppt/slides/_rels/slide29.x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oleObject" Target="../embeddings/oleObject200.bin"/><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94.e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96.emf"/><Relationship Id="rId4" Type="http://schemas.openxmlformats.org/officeDocument/2006/relationships/image" Target="../media/image193.emf"/><Relationship Id="rId9" Type="http://schemas.openxmlformats.org/officeDocument/2006/relationships/oleObject" Target="../embeddings/oleObject198.bin"/><Relationship Id="rId14" Type="http://schemas.openxmlformats.org/officeDocument/2006/relationships/image" Target="../media/image198.wmf"/></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8" Type="http://schemas.openxmlformats.org/officeDocument/2006/relationships/image" Target="../media/image201.emf"/><Relationship Id="rId13" Type="http://schemas.openxmlformats.org/officeDocument/2006/relationships/oleObject" Target="../embeddings/oleObject206.bin"/><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203.emf"/><Relationship Id="rId2" Type="http://schemas.openxmlformats.org/officeDocument/2006/relationships/slideLayout" Target="../slideLayouts/slideLayout13.xml"/><Relationship Id="rId16" Type="http://schemas.openxmlformats.org/officeDocument/2006/relationships/image" Target="../media/image205.emf"/><Relationship Id="rId1" Type="http://schemas.openxmlformats.org/officeDocument/2006/relationships/vmlDrawing" Target="../drawings/vmlDrawing27.vml"/><Relationship Id="rId6" Type="http://schemas.openxmlformats.org/officeDocument/2006/relationships/image" Target="../media/image200.e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202.emf"/><Relationship Id="rId4" Type="http://schemas.openxmlformats.org/officeDocument/2006/relationships/image" Target="../media/image199.emf"/><Relationship Id="rId9" Type="http://schemas.openxmlformats.org/officeDocument/2006/relationships/oleObject" Target="../embeddings/oleObject204.bin"/><Relationship Id="rId14" Type="http://schemas.openxmlformats.org/officeDocument/2006/relationships/image" Target="../media/image204.emf"/></Relationships>
</file>

<file path=ppt/slides/_rels/slide31.xml.rels><?xml version="1.0" encoding="UTF-8" standalone="yes"?>
<Relationships xmlns="http://schemas.openxmlformats.org/package/2006/relationships"><Relationship Id="rId8" Type="http://schemas.openxmlformats.org/officeDocument/2006/relationships/image" Target="../media/image208.emf"/><Relationship Id="rId13" Type="http://schemas.openxmlformats.org/officeDocument/2006/relationships/oleObject" Target="../embeddings/oleObject213.bin"/><Relationship Id="rId18" Type="http://schemas.openxmlformats.org/officeDocument/2006/relationships/image" Target="../media/image213.wmf"/><Relationship Id="rId3" Type="http://schemas.openxmlformats.org/officeDocument/2006/relationships/oleObject" Target="../embeddings/oleObject208.bin"/><Relationship Id="rId7" Type="http://schemas.openxmlformats.org/officeDocument/2006/relationships/oleObject" Target="../embeddings/oleObject210.bin"/><Relationship Id="rId12" Type="http://schemas.openxmlformats.org/officeDocument/2006/relationships/image" Target="../media/image210.emf"/><Relationship Id="rId17" Type="http://schemas.openxmlformats.org/officeDocument/2006/relationships/oleObject" Target="../embeddings/oleObject215.bin"/><Relationship Id="rId2" Type="http://schemas.openxmlformats.org/officeDocument/2006/relationships/slideLayout" Target="../slideLayouts/slideLayout7.xml"/><Relationship Id="rId16" Type="http://schemas.openxmlformats.org/officeDocument/2006/relationships/image" Target="../media/image212.wmf"/><Relationship Id="rId1" Type="http://schemas.openxmlformats.org/officeDocument/2006/relationships/vmlDrawing" Target="../drawings/vmlDrawing28.vml"/><Relationship Id="rId6" Type="http://schemas.openxmlformats.org/officeDocument/2006/relationships/image" Target="../media/image207.emf"/><Relationship Id="rId11" Type="http://schemas.openxmlformats.org/officeDocument/2006/relationships/oleObject" Target="../embeddings/oleObject212.bin"/><Relationship Id="rId5" Type="http://schemas.openxmlformats.org/officeDocument/2006/relationships/oleObject" Target="../embeddings/oleObject209.bin"/><Relationship Id="rId15" Type="http://schemas.openxmlformats.org/officeDocument/2006/relationships/oleObject" Target="../embeddings/oleObject214.bin"/><Relationship Id="rId10" Type="http://schemas.openxmlformats.org/officeDocument/2006/relationships/image" Target="../media/image209.emf"/><Relationship Id="rId4" Type="http://schemas.openxmlformats.org/officeDocument/2006/relationships/image" Target="../media/image206.wmf"/><Relationship Id="rId9" Type="http://schemas.openxmlformats.org/officeDocument/2006/relationships/oleObject" Target="../embeddings/oleObject211.bin"/><Relationship Id="rId14" Type="http://schemas.openxmlformats.org/officeDocument/2006/relationships/image" Target="../media/image211.emf"/></Relationships>
</file>

<file path=ppt/slides/_rels/slide32.xml.rels><?xml version="1.0" encoding="UTF-8" standalone="yes"?>
<Relationships xmlns="http://schemas.openxmlformats.org/package/2006/relationships"><Relationship Id="rId8" Type="http://schemas.openxmlformats.org/officeDocument/2006/relationships/image" Target="../media/image216.emf"/><Relationship Id="rId13" Type="http://schemas.openxmlformats.org/officeDocument/2006/relationships/oleObject" Target="../embeddings/oleObject221.bin"/><Relationship Id="rId3" Type="http://schemas.openxmlformats.org/officeDocument/2006/relationships/oleObject" Target="../embeddings/oleObject216.bin"/><Relationship Id="rId7" Type="http://schemas.openxmlformats.org/officeDocument/2006/relationships/oleObject" Target="../embeddings/oleObject218.bin"/><Relationship Id="rId12" Type="http://schemas.openxmlformats.org/officeDocument/2006/relationships/image" Target="../media/image218.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15.emf"/><Relationship Id="rId11" Type="http://schemas.openxmlformats.org/officeDocument/2006/relationships/oleObject" Target="../embeddings/oleObject220.bin"/><Relationship Id="rId5" Type="http://schemas.openxmlformats.org/officeDocument/2006/relationships/oleObject" Target="../embeddings/oleObject217.bin"/><Relationship Id="rId10" Type="http://schemas.openxmlformats.org/officeDocument/2006/relationships/image" Target="../media/image217.emf"/><Relationship Id="rId4" Type="http://schemas.openxmlformats.org/officeDocument/2006/relationships/image" Target="../media/image214.emf"/><Relationship Id="rId9" Type="http://schemas.openxmlformats.org/officeDocument/2006/relationships/oleObject" Target="../embeddings/oleObject219.bin"/><Relationship Id="rId14" Type="http://schemas.openxmlformats.org/officeDocument/2006/relationships/image" Target="../media/image30.wmf"/></Relationships>
</file>

<file path=ppt/slides/_rels/slide33.xml.rels><?xml version="1.0" encoding="UTF-8" standalone="yes"?>
<Relationships xmlns="http://schemas.openxmlformats.org/package/2006/relationships"><Relationship Id="rId8" Type="http://schemas.openxmlformats.org/officeDocument/2006/relationships/image" Target="../media/image221.emf"/><Relationship Id="rId13" Type="http://schemas.openxmlformats.org/officeDocument/2006/relationships/oleObject" Target="../embeddings/oleObject227.bin"/><Relationship Id="rId3" Type="http://schemas.openxmlformats.org/officeDocument/2006/relationships/oleObject" Target="../embeddings/oleObject222.bin"/><Relationship Id="rId7" Type="http://schemas.openxmlformats.org/officeDocument/2006/relationships/oleObject" Target="../embeddings/oleObject224.bin"/><Relationship Id="rId12" Type="http://schemas.openxmlformats.org/officeDocument/2006/relationships/image" Target="../media/image223.e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20.emf"/><Relationship Id="rId11" Type="http://schemas.openxmlformats.org/officeDocument/2006/relationships/oleObject" Target="../embeddings/oleObject226.bin"/><Relationship Id="rId5" Type="http://schemas.openxmlformats.org/officeDocument/2006/relationships/oleObject" Target="../embeddings/oleObject223.bin"/><Relationship Id="rId10" Type="http://schemas.openxmlformats.org/officeDocument/2006/relationships/image" Target="../media/image222.emf"/><Relationship Id="rId4" Type="http://schemas.openxmlformats.org/officeDocument/2006/relationships/image" Target="../media/image219.emf"/><Relationship Id="rId9" Type="http://schemas.openxmlformats.org/officeDocument/2006/relationships/oleObject" Target="../embeddings/oleObject225.bin"/><Relationship Id="rId14" Type="http://schemas.openxmlformats.org/officeDocument/2006/relationships/image" Target="../media/image224.emf"/></Relationships>
</file>

<file path=ppt/slides/_rels/slide34.xml.rels><?xml version="1.0" encoding="UTF-8" standalone="yes"?>
<Relationships xmlns="http://schemas.openxmlformats.org/package/2006/relationships"><Relationship Id="rId8" Type="http://schemas.openxmlformats.org/officeDocument/2006/relationships/image" Target="../media/image227.emf"/><Relationship Id="rId13" Type="http://schemas.openxmlformats.org/officeDocument/2006/relationships/oleObject" Target="../embeddings/oleObject233.bin"/><Relationship Id="rId18" Type="http://schemas.openxmlformats.org/officeDocument/2006/relationships/image" Target="../media/image232.emf"/><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29.emf"/><Relationship Id="rId17" Type="http://schemas.openxmlformats.org/officeDocument/2006/relationships/oleObject" Target="../embeddings/oleObject235.bin"/><Relationship Id="rId2" Type="http://schemas.openxmlformats.org/officeDocument/2006/relationships/slideLayout" Target="../slideLayouts/slideLayout7.xml"/><Relationship Id="rId16" Type="http://schemas.openxmlformats.org/officeDocument/2006/relationships/image" Target="../media/image231.emf"/><Relationship Id="rId20" Type="http://schemas.openxmlformats.org/officeDocument/2006/relationships/image" Target="../media/image233.emf"/><Relationship Id="rId1" Type="http://schemas.openxmlformats.org/officeDocument/2006/relationships/vmlDrawing" Target="../drawings/vmlDrawing31.vml"/><Relationship Id="rId6" Type="http://schemas.openxmlformats.org/officeDocument/2006/relationships/image" Target="../media/image226.e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28.emf"/><Relationship Id="rId19" Type="http://schemas.openxmlformats.org/officeDocument/2006/relationships/oleObject" Target="../embeddings/oleObject236.bin"/><Relationship Id="rId4" Type="http://schemas.openxmlformats.org/officeDocument/2006/relationships/image" Target="../media/image225.emf"/><Relationship Id="rId9" Type="http://schemas.openxmlformats.org/officeDocument/2006/relationships/oleObject" Target="../embeddings/oleObject231.bin"/><Relationship Id="rId14" Type="http://schemas.openxmlformats.org/officeDocument/2006/relationships/image" Target="../media/image230.emf"/></Relationships>
</file>

<file path=ppt/slides/_rels/slide35.xml.rels><?xml version="1.0" encoding="UTF-8" standalone="yes"?>
<Relationships xmlns="http://schemas.openxmlformats.org/package/2006/relationships"><Relationship Id="rId8" Type="http://schemas.openxmlformats.org/officeDocument/2006/relationships/image" Target="../media/image236.emf"/><Relationship Id="rId13" Type="http://schemas.openxmlformats.org/officeDocument/2006/relationships/oleObject" Target="../embeddings/oleObject242.bin"/><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238.emf"/><Relationship Id="rId2" Type="http://schemas.openxmlformats.org/officeDocument/2006/relationships/slideLayout" Target="../slideLayouts/slideLayout7.xml"/><Relationship Id="rId16" Type="http://schemas.openxmlformats.org/officeDocument/2006/relationships/image" Target="../media/image240.emf"/><Relationship Id="rId1" Type="http://schemas.openxmlformats.org/officeDocument/2006/relationships/vmlDrawing" Target="../drawings/vmlDrawing32.vml"/><Relationship Id="rId6" Type="http://schemas.openxmlformats.org/officeDocument/2006/relationships/image" Target="../media/image235.emf"/><Relationship Id="rId11" Type="http://schemas.openxmlformats.org/officeDocument/2006/relationships/oleObject" Target="../embeddings/oleObject241.bin"/><Relationship Id="rId5" Type="http://schemas.openxmlformats.org/officeDocument/2006/relationships/oleObject" Target="../embeddings/oleObject238.bin"/><Relationship Id="rId15" Type="http://schemas.openxmlformats.org/officeDocument/2006/relationships/oleObject" Target="../embeddings/oleObject243.bin"/><Relationship Id="rId10" Type="http://schemas.openxmlformats.org/officeDocument/2006/relationships/image" Target="../media/image237.emf"/><Relationship Id="rId4" Type="http://schemas.openxmlformats.org/officeDocument/2006/relationships/image" Target="../media/image234.emf"/><Relationship Id="rId9" Type="http://schemas.openxmlformats.org/officeDocument/2006/relationships/oleObject" Target="../embeddings/oleObject240.bin"/><Relationship Id="rId14" Type="http://schemas.openxmlformats.org/officeDocument/2006/relationships/image" Target="../media/image239.emf"/></Relationships>
</file>

<file path=ppt/slides/_rels/slide36.xml.rels><?xml version="1.0" encoding="UTF-8" standalone="yes"?>
<Relationships xmlns="http://schemas.openxmlformats.org/package/2006/relationships"><Relationship Id="rId8" Type="http://schemas.openxmlformats.org/officeDocument/2006/relationships/image" Target="../media/image243.emf"/><Relationship Id="rId3" Type="http://schemas.openxmlformats.org/officeDocument/2006/relationships/oleObject" Target="../embeddings/oleObject244.bin"/><Relationship Id="rId7" Type="http://schemas.openxmlformats.org/officeDocument/2006/relationships/oleObject" Target="../embeddings/oleObject24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42.emf"/><Relationship Id="rId5" Type="http://schemas.openxmlformats.org/officeDocument/2006/relationships/oleObject" Target="../embeddings/oleObject245.bin"/><Relationship Id="rId4" Type="http://schemas.openxmlformats.org/officeDocument/2006/relationships/image" Target="../media/image241.emf"/></Relationships>
</file>

<file path=ppt/slides/_rels/slide37.xml.rels><?xml version="1.0" encoding="UTF-8" standalone="yes"?>
<Relationships xmlns="http://schemas.openxmlformats.org/package/2006/relationships"><Relationship Id="rId8" Type="http://schemas.openxmlformats.org/officeDocument/2006/relationships/image" Target="../media/image246.e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48.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45.e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47.emf"/><Relationship Id="rId4" Type="http://schemas.openxmlformats.org/officeDocument/2006/relationships/image" Target="../media/image244.emf"/><Relationship Id="rId9" Type="http://schemas.openxmlformats.org/officeDocument/2006/relationships/oleObject" Target="../embeddings/oleObject250.bin"/></Relationships>
</file>

<file path=ppt/slides/_rels/slide38.x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oleObject" Target="../embeddings/oleObject252.bin"/><Relationship Id="rId7" Type="http://schemas.openxmlformats.org/officeDocument/2006/relationships/oleObject" Target="../embeddings/oleObject254.bin"/><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image" Target="../media/image250.wmf"/><Relationship Id="rId5" Type="http://schemas.openxmlformats.org/officeDocument/2006/relationships/oleObject" Target="../embeddings/oleObject253.bin"/><Relationship Id="rId10" Type="http://schemas.openxmlformats.org/officeDocument/2006/relationships/image" Target="../media/image252.wmf"/><Relationship Id="rId4" Type="http://schemas.openxmlformats.org/officeDocument/2006/relationships/image" Target="../media/image249.wmf"/><Relationship Id="rId9" Type="http://schemas.openxmlformats.org/officeDocument/2006/relationships/oleObject" Target="../embeddings/oleObject255.bin"/></Relationships>
</file>

<file path=ppt/slides/_rels/slide39.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261.bin"/><Relationship Id="rId18" Type="http://schemas.openxmlformats.org/officeDocument/2006/relationships/image" Target="../media/image260.wmf"/><Relationship Id="rId26" Type="http://schemas.openxmlformats.org/officeDocument/2006/relationships/image" Target="../media/image264.wmf"/><Relationship Id="rId3" Type="http://schemas.openxmlformats.org/officeDocument/2006/relationships/oleObject" Target="../embeddings/oleObject256.bin"/><Relationship Id="rId21" Type="http://schemas.openxmlformats.org/officeDocument/2006/relationships/oleObject" Target="../embeddings/oleObject265.bin"/><Relationship Id="rId7" Type="http://schemas.openxmlformats.org/officeDocument/2006/relationships/oleObject" Target="../embeddings/oleObject258.bin"/><Relationship Id="rId12" Type="http://schemas.openxmlformats.org/officeDocument/2006/relationships/image" Target="../media/image257.emf"/><Relationship Id="rId17" Type="http://schemas.openxmlformats.org/officeDocument/2006/relationships/oleObject" Target="../embeddings/oleObject263.bin"/><Relationship Id="rId25" Type="http://schemas.openxmlformats.org/officeDocument/2006/relationships/oleObject" Target="../embeddings/oleObject267.bin"/><Relationship Id="rId2" Type="http://schemas.openxmlformats.org/officeDocument/2006/relationships/slideLayout" Target="../slideLayouts/slideLayout7.xml"/><Relationship Id="rId16" Type="http://schemas.openxmlformats.org/officeDocument/2006/relationships/image" Target="../media/image259.wmf"/><Relationship Id="rId20" Type="http://schemas.openxmlformats.org/officeDocument/2006/relationships/image" Target="../media/image261.wmf"/><Relationship Id="rId29" Type="http://schemas.openxmlformats.org/officeDocument/2006/relationships/oleObject" Target="../embeddings/oleObject269.bin"/><Relationship Id="rId1" Type="http://schemas.openxmlformats.org/officeDocument/2006/relationships/vmlDrawing" Target="../drawings/vmlDrawing36.vml"/><Relationship Id="rId6" Type="http://schemas.openxmlformats.org/officeDocument/2006/relationships/image" Target="../media/image254.wmf"/><Relationship Id="rId11" Type="http://schemas.openxmlformats.org/officeDocument/2006/relationships/oleObject" Target="../embeddings/oleObject260.bin"/><Relationship Id="rId24" Type="http://schemas.openxmlformats.org/officeDocument/2006/relationships/image" Target="../media/image263.wmf"/><Relationship Id="rId32" Type="http://schemas.openxmlformats.org/officeDocument/2006/relationships/image" Target="../media/image267.wmf"/><Relationship Id="rId5" Type="http://schemas.openxmlformats.org/officeDocument/2006/relationships/oleObject" Target="../embeddings/oleObject257.bin"/><Relationship Id="rId15" Type="http://schemas.openxmlformats.org/officeDocument/2006/relationships/oleObject" Target="../embeddings/oleObject262.bin"/><Relationship Id="rId23" Type="http://schemas.openxmlformats.org/officeDocument/2006/relationships/oleObject" Target="../embeddings/oleObject266.bin"/><Relationship Id="rId28" Type="http://schemas.openxmlformats.org/officeDocument/2006/relationships/image" Target="../media/image265.emf"/><Relationship Id="rId10" Type="http://schemas.openxmlformats.org/officeDocument/2006/relationships/image" Target="../media/image256.wmf"/><Relationship Id="rId19" Type="http://schemas.openxmlformats.org/officeDocument/2006/relationships/oleObject" Target="../embeddings/oleObject264.bin"/><Relationship Id="rId31" Type="http://schemas.openxmlformats.org/officeDocument/2006/relationships/oleObject" Target="../embeddings/oleObject270.bin"/><Relationship Id="rId4" Type="http://schemas.openxmlformats.org/officeDocument/2006/relationships/image" Target="../media/image253.wmf"/><Relationship Id="rId9" Type="http://schemas.openxmlformats.org/officeDocument/2006/relationships/oleObject" Target="../embeddings/oleObject259.bin"/><Relationship Id="rId14" Type="http://schemas.openxmlformats.org/officeDocument/2006/relationships/image" Target="../media/image258.wmf"/><Relationship Id="rId22" Type="http://schemas.openxmlformats.org/officeDocument/2006/relationships/image" Target="../media/image262.wmf"/><Relationship Id="rId27" Type="http://schemas.openxmlformats.org/officeDocument/2006/relationships/oleObject" Target="../embeddings/oleObject268.bin"/><Relationship Id="rId30" Type="http://schemas.openxmlformats.org/officeDocument/2006/relationships/image" Target="../media/image266.wmf"/></Relationships>
</file>

<file path=ppt/slides/_rels/slide4.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oleObject" Target="../embeddings/oleObject20.bin"/><Relationship Id="rId26" Type="http://schemas.openxmlformats.org/officeDocument/2006/relationships/oleObject" Target="../embeddings/oleObject24.bin"/><Relationship Id="rId39" Type="http://schemas.openxmlformats.org/officeDocument/2006/relationships/image" Target="../media/image29.emf"/><Relationship Id="rId3" Type="http://schemas.openxmlformats.org/officeDocument/2006/relationships/notesSlide" Target="../notesSlides/notesSlide1.xml"/><Relationship Id="rId21" Type="http://schemas.openxmlformats.org/officeDocument/2006/relationships/image" Target="../media/image20.emf"/><Relationship Id="rId34" Type="http://schemas.openxmlformats.org/officeDocument/2006/relationships/oleObject" Target="../embeddings/oleObject28.bin"/><Relationship Id="rId42" Type="http://schemas.openxmlformats.org/officeDocument/2006/relationships/oleObject" Target="../embeddings/oleObject32.bin"/><Relationship Id="rId47" Type="http://schemas.openxmlformats.org/officeDocument/2006/relationships/image" Target="../media/image33.wmf"/><Relationship Id="rId50" Type="http://schemas.openxmlformats.org/officeDocument/2006/relationships/oleObject" Target="../embeddings/oleObject36.bin"/><Relationship Id="rId7" Type="http://schemas.openxmlformats.org/officeDocument/2006/relationships/image" Target="../media/image14.emf"/><Relationship Id="rId12" Type="http://schemas.openxmlformats.org/officeDocument/2006/relationships/oleObject" Target="../embeddings/oleObject17.bin"/><Relationship Id="rId17" Type="http://schemas.openxmlformats.org/officeDocument/2006/relationships/image" Target="../media/image18.emf"/><Relationship Id="rId25" Type="http://schemas.openxmlformats.org/officeDocument/2006/relationships/image" Target="../media/image22.wmf"/><Relationship Id="rId33" Type="http://schemas.openxmlformats.org/officeDocument/2006/relationships/image" Target="../media/image26.emf"/><Relationship Id="rId38" Type="http://schemas.openxmlformats.org/officeDocument/2006/relationships/oleObject" Target="../embeddings/oleObject30.bin"/><Relationship Id="rId46" Type="http://schemas.openxmlformats.org/officeDocument/2006/relationships/oleObject" Target="../embeddings/oleObject34.bin"/><Relationship Id="rId2" Type="http://schemas.openxmlformats.org/officeDocument/2006/relationships/slideLayout" Target="../slideLayouts/slideLayout13.xml"/><Relationship Id="rId16" Type="http://schemas.openxmlformats.org/officeDocument/2006/relationships/oleObject" Target="../embeddings/oleObject19.bin"/><Relationship Id="rId20" Type="http://schemas.openxmlformats.org/officeDocument/2006/relationships/oleObject" Target="../embeddings/oleObject21.bin"/><Relationship Id="rId29" Type="http://schemas.openxmlformats.org/officeDocument/2006/relationships/image" Target="../media/image24.wmf"/><Relationship Id="rId41" Type="http://schemas.openxmlformats.org/officeDocument/2006/relationships/image" Target="../media/image30.wmf"/><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6.wmf"/><Relationship Id="rId24" Type="http://schemas.openxmlformats.org/officeDocument/2006/relationships/oleObject" Target="../embeddings/oleObject23.bin"/><Relationship Id="rId32" Type="http://schemas.openxmlformats.org/officeDocument/2006/relationships/oleObject" Target="../embeddings/oleObject27.bin"/><Relationship Id="rId37" Type="http://schemas.openxmlformats.org/officeDocument/2006/relationships/image" Target="../media/image28.wmf"/><Relationship Id="rId40" Type="http://schemas.openxmlformats.org/officeDocument/2006/relationships/oleObject" Target="../embeddings/oleObject31.bin"/><Relationship Id="rId45" Type="http://schemas.openxmlformats.org/officeDocument/2006/relationships/image" Target="../media/image32.emf"/><Relationship Id="rId53" Type="http://schemas.openxmlformats.org/officeDocument/2006/relationships/image" Target="../media/image36.wmf"/><Relationship Id="rId5" Type="http://schemas.openxmlformats.org/officeDocument/2006/relationships/image" Target="../media/image13.emf"/><Relationship Id="rId15" Type="http://schemas.openxmlformats.org/officeDocument/2006/relationships/image" Target="../media/image17.wmf"/><Relationship Id="rId23" Type="http://schemas.openxmlformats.org/officeDocument/2006/relationships/image" Target="../media/image21.emf"/><Relationship Id="rId28" Type="http://schemas.openxmlformats.org/officeDocument/2006/relationships/oleObject" Target="../embeddings/oleObject25.bin"/><Relationship Id="rId36" Type="http://schemas.openxmlformats.org/officeDocument/2006/relationships/oleObject" Target="../embeddings/oleObject29.bin"/><Relationship Id="rId49" Type="http://schemas.openxmlformats.org/officeDocument/2006/relationships/image" Target="../media/image34.emf"/><Relationship Id="rId10" Type="http://schemas.openxmlformats.org/officeDocument/2006/relationships/oleObject" Target="../embeddings/oleObject16.bin"/><Relationship Id="rId19" Type="http://schemas.openxmlformats.org/officeDocument/2006/relationships/image" Target="../media/image19.emf"/><Relationship Id="rId31" Type="http://schemas.openxmlformats.org/officeDocument/2006/relationships/image" Target="../media/image25.emf"/><Relationship Id="rId44" Type="http://schemas.openxmlformats.org/officeDocument/2006/relationships/oleObject" Target="../embeddings/oleObject33.bin"/><Relationship Id="rId52" Type="http://schemas.openxmlformats.org/officeDocument/2006/relationships/oleObject" Target="../embeddings/oleObject37.bin"/><Relationship Id="rId4" Type="http://schemas.openxmlformats.org/officeDocument/2006/relationships/oleObject" Target="../embeddings/oleObject13.bin"/><Relationship Id="rId9" Type="http://schemas.openxmlformats.org/officeDocument/2006/relationships/image" Target="../media/image15.emf"/><Relationship Id="rId14" Type="http://schemas.openxmlformats.org/officeDocument/2006/relationships/oleObject" Target="../embeddings/oleObject18.bin"/><Relationship Id="rId22" Type="http://schemas.openxmlformats.org/officeDocument/2006/relationships/oleObject" Target="../embeddings/oleObject22.bin"/><Relationship Id="rId27" Type="http://schemas.openxmlformats.org/officeDocument/2006/relationships/image" Target="../media/image23.wmf"/><Relationship Id="rId30" Type="http://schemas.openxmlformats.org/officeDocument/2006/relationships/oleObject" Target="../embeddings/oleObject26.bin"/><Relationship Id="rId35" Type="http://schemas.openxmlformats.org/officeDocument/2006/relationships/image" Target="../media/image27.emf"/><Relationship Id="rId43" Type="http://schemas.openxmlformats.org/officeDocument/2006/relationships/image" Target="../media/image31.emf"/><Relationship Id="rId48" Type="http://schemas.openxmlformats.org/officeDocument/2006/relationships/oleObject" Target="../embeddings/oleObject35.bin"/><Relationship Id="rId8" Type="http://schemas.openxmlformats.org/officeDocument/2006/relationships/oleObject" Target="../embeddings/oleObject15.bin"/><Relationship Id="rId51" Type="http://schemas.openxmlformats.org/officeDocument/2006/relationships/image" Target="../media/image35.emf"/></Relationships>
</file>

<file path=ppt/slides/_rels/slide40.xml.rels><?xml version="1.0" encoding="UTF-8" standalone="yes"?>
<Relationships xmlns="http://schemas.openxmlformats.org/package/2006/relationships"><Relationship Id="rId8" Type="http://schemas.openxmlformats.org/officeDocument/2006/relationships/image" Target="../media/image270.emf"/><Relationship Id="rId3" Type="http://schemas.openxmlformats.org/officeDocument/2006/relationships/oleObject" Target="../embeddings/oleObject271.bin"/><Relationship Id="rId7" Type="http://schemas.openxmlformats.org/officeDocument/2006/relationships/oleObject" Target="../embeddings/oleObject27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69.emf"/><Relationship Id="rId5" Type="http://schemas.openxmlformats.org/officeDocument/2006/relationships/oleObject" Target="../embeddings/oleObject272.bin"/><Relationship Id="rId4" Type="http://schemas.openxmlformats.org/officeDocument/2006/relationships/image" Target="../media/image268.emf"/></Relationships>
</file>

<file path=ppt/slides/_rels/slide41.x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oleObject" Target="../embeddings/oleObject274.bin"/><Relationship Id="rId7" Type="http://schemas.openxmlformats.org/officeDocument/2006/relationships/oleObject" Target="../embeddings/oleObject276.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72.emf"/><Relationship Id="rId5" Type="http://schemas.openxmlformats.org/officeDocument/2006/relationships/oleObject" Target="../embeddings/oleObject275.bin"/><Relationship Id="rId10" Type="http://schemas.openxmlformats.org/officeDocument/2006/relationships/image" Target="../media/image274.emf"/><Relationship Id="rId4" Type="http://schemas.openxmlformats.org/officeDocument/2006/relationships/image" Target="../media/image271.emf"/><Relationship Id="rId9" Type="http://schemas.openxmlformats.org/officeDocument/2006/relationships/oleObject" Target="../embeddings/oleObject277.bin"/></Relationships>
</file>

<file path=ppt/slides/_rels/slide42.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oleObject" Target="../embeddings/oleObject283.bin"/><Relationship Id="rId3" Type="http://schemas.openxmlformats.org/officeDocument/2006/relationships/oleObject" Target="../embeddings/oleObject278.bin"/><Relationship Id="rId7" Type="http://schemas.openxmlformats.org/officeDocument/2006/relationships/oleObject" Target="../embeddings/oleObject280.bin"/><Relationship Id="rId12" Type="http://schemas.openxmlformats.org/officeDocument/2006/relationships/image" Target="../media/image279.emf"/><Relationship Id="rId17" Type="http://schemas.openxmlformats.org/officeDocument/2006/relationships/image" Target="../media/image39.png"/><Relationship Id="rId2" Type="http://schemas.openxmlformats.org/officeDocument/2006/relationships/slideLayout" Target="../slideLayouts/slideLayout7.xml"/><Relationship Id="rId16" Type="http://schemas.openxmlformats.org/officeDocument/2006/relationships/image" Target="../media/image281.emf"/><Relationship Id="rId1" Type="http://schemas.openxmlformats.org/officeDocument/2006/relationships/vmlDrawing" Target="../drawings/vmlDrawing39.vml"/><Relationship Id="rId6" Type="http://schemas.openxmlformats.org/officeDocument/2006/relationships/image" Target="../media/image276.emf"/><Relationship Id="rId11" Type="http://schemas.openxmlformats.org/officeDocument/2006/relationships/oleObject" Target="../embeddings/oleObject282.bin"/><Relationship Id="rId5" Type="http://schemas.openxmlformats.org/officeDocument/2006/relationships/oleObject" Target="../embeddings/oleObject279.bin"/><Relationship Id="rId15" Type="http://schemas.openxmlformats.org/officeDocument/2006/relationships/oleObject" Target="../embeddings/oleObject284.bin"/><Relationship Id="rId10" Type="http://schemas.openxmlformats.org/officeDocument/2006/relationships/image" Target="../media/image278.emf"/><Relationship Id="rId4" Type="http://schemas.openxmlformats.org/officeDocument/2006/relationships/image" Target="../media/image275.emf"/><Relationship Id="rId9" Type="http://schemas.openxmlformats.org/officeDocument/2006/relationships/oleObject" Target="../embeddings/oleObject281.bin"/><Relationship Id="rId14" Type="http://schemas.openxmlformats.org/officeDocument/2006/relationships/image" Target="../media/image280.emf"/></Relationships>
</file>

<file path=ppt/slides/_rels/slide43.xml.rels><?xml version="1.0" encoding="UTF-8" standalone="yes"?>
<Relationships xmlns="http://schemas.openxmlformats.org/package/2006/relationships"><Relationship Id="rId8" Type="http://schemas.openxmlformats.org/officeDocument/2006/relationships/image" Target="../media/image284.emf"/><Relationship Id="rId3" Type="http://schemas.openxmlformats.org/officeDocument/2006/relationships/oleObject" Target="../embeddings/oleObject285.bin"/><Relationship Id="rId7" Type="http://schemas.openxmlformats.org/officeDocument/2006/relationships/oleObject" Target="../embeddings/oleObject287.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83.emf"/><Relationship Id="rId5" Type="http://schemas.openxmlformats.org/officeDocument/2006/relationships/oleObject" Target="../embeddings/oleObject286.bin"/><Relationship Id="rId4" Type="http://schemas.openxmlformats.org/officeDocument/2006/relationships/image" Target="../media/image282.emf"/></Relationships>
</file>

<file path=ppt/slides/_rels/slide44.x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oleObject" Target="../embeddings/oleObject288.bin"/><Relationship Id="rId7"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86.wmf"/><Relationship Id="rId5" Type="http://schemas.openxmlformats.org/officeDocument/2006/relationships/oleObject" Target="../embeddings/oleObject289.bin"/><Relationship Id="rId10" Type="http://schemas.openxmlformats.org/officeDocument/2006/relationships/image" Target="../media/image288.wmf"/><Relationship Id="rId4" Type="http://schemas.openxmlformats.org/officeDocument/2006/relationships/image" Target="../media/image285.wmf"/><Relationship Id="rId9" Type="http://schemas.openxmlformats.org/officeDocument/2006/relationships/oleObject" Target="../embeddings/oleObject291.bin"/></Relationships>
</file>

<file path=ppt/slides/_rels/slide5.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8.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image" Target="../media/image43.png"/><Relationship Id="rId10" Type="http://schemas.openxmlformats.org/officeDocument/2006/relationships/image" Target="../media/image40.wmf"/><Relationship Id="rId4" Type="http://schemas.openxmlformats.org/officeDocument/2006/relationships/image" Target="../media/image37.emf"/><Relationship Id="rId9" Type="http://schemas.openxmlformats.org/officeDocument/2006/relationships/oleObject" Target="../embeddings/oleObject41.bin"/><Relationship Id="rId14" Type="http://schemas.openxmlformats.org/officeDocument/2006/relationships/image" Target="../media/image42.emf"/></Relationships>
</file>

<file path=ppt/slides/_rels/slide6.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5.e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47.bin"/><Relationship Id="rId14" Type="http://schemas.openxmlformats.org/officeDocument/2006/relationships/image" Target="../media/image49.emf"/></Relationships>
</file>

<file path=ppt/slides/_rels/slide7.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1.emf"/><Relationship Id="rId5" Type="http://schemas.openxmlformats.org/officeDocument/2006/relationships/oleObject" Target="../embeddings/oleObject51.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53.bin"/></Relationships>
</file>

<file path=ppt/slides/_rels/slide8.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9.bin"/><Relationship Id="rId18" Type="http://schemas.openxmlformats.org/officeDocument/2006/relationships/image" Target="../media/image61.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8.e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60.emf"/><Relationship Id="rId20" Type="http://schemas.openxmlformats.org/officeDocument/2006/relationships/image" Target="../media/image62.wmf"/><Relationship Id="rId1" Type="http://schemas.openxmlformats.org/officeDocument/2006/relationships/vmlDrawing" Target="../drawings/vmlDrawing8.vml"/><Relationship Id="rId6" Type="http://schemas.openxmlformats.org/officeDocument/2006/relationships/image" Target="../media/image55.e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57.emf"/><Relationship Id="rId19" Type="http://schemas.openxmlformats.org/officeDocument/2006/relationships/oleObject" Target="../embeddings/oleObject62.bin"/><Relationship Id="rId4" Type="http://schemas.openxmlformats.org/officeDocument/2006/relationships/image" Target="../media/image54.emf"/><Relationship Id="rId9" Type="http://schemas.openxmlformats.org/officeDocument/2006/relationships/oleObject" Target="../embeddings/oleObject57.bin"/><Relationship Id="rId14" Type="http://schemas.openxmlformats.org/officeDocument/2006/relationships/image" Target="../media/image59.emf"/></Relationships>
</file>

<file path=ppt/slides/_rels/slide9.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7.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4.e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66.emf"/><Relationship Id="rId4" Type="http://schemas.openxmlformats.org/officeDocument/2006/relationships/image" Target="../media/image63.emf"/><Relationship Id="rId9" Type="http://schemas.openxmlformats.org/officeDocument/2006/relationships/oleObject" Target="../embeddings/oleObject66.bin"/><Relationship Id="rId14" Type="http://schemas.openxmlformats.org/officeDocument/2006/relationships/image" Target="../media/image6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7"/>
          <p:cNvSpPr txBox="1">
            <a:spLocks noChangeArrowheads="1"/>
          </p:cNvSpPr>
          <p:nvPr/>
        </p:nvSpPr>
        <p:spPr bwMode="auto">
          <a:xfrm>
            <a:off x="6083300" y="6800850"/>
            <a:ext cx="30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5123" name="Text Box 52"/>
          <p:cNvSpPr txBox="1">
            <a:spLocks noChangeArrowheads="1"/>
          </p:cNvSpPr>
          <p:nvPr/>
        </p:nvSpPr>
        <p:spPr bwMode="auto">
          <a:xfrm>
            <a:off x="2181076" y="586162"/>
            <a:ext cx="4713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zh-CN" altLang="en-US" dirty="0">
                <a:solidFill>
                  <a:srgbClr val="660066"/>
                </a:solidFill>
                <a:latin typeface="方正舒体" panose="02010601030101010101" pitchFamily="2" charset="-122"/>
                <a:ea typeface="方正舒体" panose="02010601030101010101" pitchFamily="2" charset="-122"/>
              </a:rPr>
              <a:t>质点力学小结</a:t>
            </a:r>
          </a:p>
        </p:txBody>
      </p:sp>
      <p:sp>
        <p:nvSpPr>
          <p:cNvPr id="162869" name="Text Box 53"/>
          <p:cNvSpPr txBox="1">
            <a:spLocks noChangeArrowheads="1"/>
          </p:cNvSpPr>
          <p:nvPr/>
        </p:nvSpPr>
        <p:spPr bwMode="auto">
          <a:xfrm>
            <a:off x="266700" y="1241425"/>
            <a:ext cx="737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3800">
                <a:solidFill>
                  <a:srgbClr val="000099"/>
                </a:solidFill>
                <a:latin typeface="华文新魏" panose="02010800040101010101" pitchFamily="2" charset="-122"/>
                <a:ea typeface="华文新魏" panose="02010800040101010101" pitchFamily="2" charset="-122"/>
              </a:rPr>
              <a:t>一</a:t>
            </a:r>
            <a:r>
              <a:rPr lang="en-US" altLang="zh-CN" sz="3800">
                <a:solidFill>
                  <a:srgbClr val="000099"/>
                </a:solidFill>
                <a:latin typeface="华文新魏" panose="02010800040101010101" pitchFamily="2" charset="-122"/>
                <a:ea typeface="华文新魏" panose="02010800040101010101" pitchFamily="2" charset="-122"/>
              </a:rPr>
              <a:t>.</a:t>
            </a:r>
            <a:r>
              <a:rPr lang="en-US" altLang="zh-CN" sz="3800">
                <a:latin typeface="华文新魏" panose="02010800040101010101" pitchFamily="2" charset="-122"/>
                <a:ea typeface="华文新魏" panose="02010800040101010101" pitchFamily="2" charset="-122"/>
              </a:rPr>
              <a:t>  </a:t>
            </a:r>
            <a:r>
              <a:rPr lang="zh-CN" altLang="en-US" sz="3800">
                <a:latin typeface="华文新魏" panose="02010800040101010101" pitchFamily="2" charset="-122"/>
                <a:ea typeface="华文新魏" panose="02010800040101010101" pitchFamily="2" charset="-122"/>
              </a:rPr>
              <a:t>动力学与运动学</a:t>
            </a:r>
          </a:p>
        </p:txBody>
      </p:sp>
      <p:sp>
        <p:nvSpPr>
          <p:cNvPr id="162870" name="Text Box 54"/>
          <p:cNvSpPr txBox="1">
            <a:spLocks noChangeArrowheads="1"/>
          </p:cNvSpPr>
          <p:nvPr/>
        </p:nvSpPr>
        <p:spPr bwMode="auto">
          <a:xfrm>
            <a:off x="330200" y="1938338"/>
            <a:ext cx="2584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1. </a:t>
            </a:r>
            <a:r>
              <a:rPr lang="zh-CN" altLang="en-US">
                <a:latin typeface="Times New Roman" panose="02020603050405020304" pitchFamily="18" charset="0"/>
              </a:rPr>
              <a:t>两</a:t>
            </a:r>
            <a:r>
              <a:rPr lang="zh-CN" altLang="en-US">
                <a:latin typeface="楷体_GB2312" pitchFamily="49" charset="-122"/>
              </a:rPr>
              <a:t>类问题</a:t>
            </a:r>
          </a:p>
        </p:txBody>
      </p:sp>
      <p:sp>
        <p:nvSpPr>
          <p:cNvPr id="162871" name="Rectangle 55"/>
          <p:cNvSpPr>
            <a:spLocks noChangeArrowheads="1"/>
          </p:cNvSpPr>
          <p:nvPr/>
        </p:nvSpPr>
        <p:spPr bwMode="auto">
          <a:xfrm>
            <a:off x="4487863" y="1376363"/>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800">
                <a:latin typeface="Times New Roman" panose="02020603050405020304" pitchFamily="18" charset="0"/>
              </a:rPr>
              <a:t>（力的瞬时效应）</a:t>
            </a:r>
          </a:p>
        </p:txBody>
      </p:sp>
      <p:grpSp>
        <p:nvGrpSpPr>
          <p:cNvPr id="2" name="Group 99"/>
          <p:cNvGrpSpPr>
            <a:grpSpLocks/>
          </p:cNvGrpSpPr>
          <p:nvPr/>
        </p:nvGrpSpPr>
        <p:grpSpPr bwMode="auto">
          <a:xfrm>
            <a:off x="228600" y="2828925"/>
            <a:ext cx="8912225" cy="3552825"/>
            <a:chOff x="153" y="1158"/>
            <a:chExt cx="5578" cy="2238"/>
          </a:xfrm>
        </p:grpSpPr>
        <p:sp>
          <p:nvSpPr>
            <p:cNvPr id="5131" name="Text Box 56"/>
            <p:cNvSpPr txBox="1">
              <a:spLocks noChangeArrowheads="1"/>
            </p:cNvSpPr>
            <p:nvPr/>
          </p:nvSpPr>
          <p:spPr bwMode="auto">
            <a:xfrm>
              <a:off x="941" y="1553"/>
              <a:ext cx="15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Times New Roman" panose="02020603050405020304" pitchFamily="18" charset="0"/>
                </a:rPr>
                <a:t>运动方程</a:t>
              </a:r>
            </a:p>
          </p:txBody>
        </p:sp>
        <p:grpSp>
          <p:nvGrpSpPr>
            <p:cNvPr id="5132" name="Group 89"/>
            <p:cNvGrpSpPr>
              <a:grpSpLocks/>
            </p:cNvGrpSpPr>
            <p:nvPr/>
          </p:nvGrpSpPr>
          <p:grpSpPr bwMode="auto">
            <a:xfrm>
              <a:off x="1522" y="1158"/>
              <a:ext cx="2130" cy="365"/>
              <a:chOff x="1522" y="1050"/>
              <a:chExt cx="2130" cy="365"/>
            </a:xfrm>
          </p:grpSpPr>
          <p:sp>
            <p:nvSpPr>
              <p:cNvPr id="5169" name="Text Box 57"/>
              <p:cNvSpPr txBox="1">
                <a:spLocks noChangeArrowheads="1"/>
              </p:cNvSpPr>
              <p:nvPr/>
            </p:nvSpPr>
            <p:spPr bwMode="auto">
              <a:xfrm>
                <a:off x="2077" y="1050"/>
                <a:ext cx="15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solidFill>
                      <a:srgbClr val="A50021"/>
                    </a:solidFill>
                    <a:latin typeface="Times New Roman" panose="02020603050405020304" pitchFamily="18" charset="0"/>
                  </a:rPr>
                  <a:t>第一类问题</a:t>
                </a:r>
              </a:p>
            </p:txBody>
          </p:sp>
          <p:sp>
            <p:nvSpPr>
              <p:cNvPr id="5170" name="Line 58"/>
              <p:cNvSpPr>
                <a:spLocks noChangeShapeType="1"/>
              </p:cNvSpPr>
              <p:nvPr/>
            </p:nvSpPr>
            <p:spPr bwMode="auto">
              <a:xfrm>
                <a:off x="1522" y="1254"/>
                <a:ext cx="555" cy="0"/>
              </a:xfrm>
              <a:prstGeom prst="line">
                <a:avLst/>
              </a:prstGeom>
              <a:noFill/>
              <a:ln w="28575" cap="sq">
                <a:solidFill>
                  <a:srgbClr val="990033"/>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133" name="Text Box 59"/>
            <p:cNvSpPr txBox="1">
              <a:spLocks noChangeArrowheads="1"/>
            </p:cNvSpPr>
            <p:nvPr/>
          </p:nvSpPr>
          <p:spPr bwMode="auto">
            <a:xfrm>
              <a:off x="2704" y="1541"/>
              <a:ext cx="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Times New Roman" panose="02020603050405020304" pitchFamily="18" charset="0"/>
                </a:rPr>
                <a:t>速度</a:t>
              </a:r>
            </a:p>
          </p:txBody>
        </p:sp>
        <p:sp>
          <p:nvSpPr>
            <p:cNvPr id="5134" name="Text Box 60"/>
            <p:cNvSpPr txBox="1">
              <a:spLocks noChangeArrowheads="1"/>
            </p:cNvSpPr>
            <p:nvPr/>
          </p:nvSpPr>
          <p:spPr bwMode="auto">
            <a:xfrm>
              <a:off x="3874" y="1533"/>
              <a:ext cx="11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Times New Roman" panose="02020603050405020304" pitchFamily="18" charset="0"/>
                </a:rPr>
                <a:t>加速度</a:t>
              </a:r>
            </a:p>
          </p:txBody>
        </p:sp>
        <p:grpSp>
          <p:nvGrpSpPr>
            <p:cNvPr id="5135" name="Group 62"/>
            <p:cNvGrpSpPr>
              <a:grpSpLocks/>
            </p:cNvGrpSpPr>
            <p:nvPr/>
          </p:nvGrpSpPr>
          <p:grpSpPr bwMode="auto">
            <a:xfrm>
              <a:off x="2114" y="1721"/>
              <a:ext cx="555" cy="58"/>
              <a:chOff x="1418" y="1662"/>
              <a:chExt cx="555" cy="58"/>
            </a:xfrm>
          </p:grpSpPr>
          <p:sp>
            <p:nvSpPr>
              <p:cNvPr id="5166" name="Line 63"/>
              <p:cNvSpPr>
                <a:spLocks noChangeShapeType="1"/>
              </p:cNvSpPr>
              <p:nvPr/>
            </p:nvSpPr>
            <p:spPr bwMode="auto">
              <a:xfrm>
                <a:off x="1418" y="1694"/>
                <a:ext cx="555" cy="0"/>
              </a:xfrm>
              <a:prstGeom prst="line">
                <a:avLst/>
              </a:prstGeom>
              <a:noFill/>
              <a:ln w="28575" cap="sq">
                <a:solidFill>
                  <a:schemeClr val="tx1"/>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67" name="Line 64"/>
              <p:cNvSpPr>
                <a:spLocks noChangeShapeType="1"/>
              </p:cNvSpPr>
              <p:nvPr/>
            </p:nvSpPr>
            <p:spPr bwMode="auto">
              <a:xfrm>
                <a:off x="1894" y="1662"/>
                <a:ext cx="73" cy="24"/>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68" name="Line 65"/>
              <p:cNvSpPr>
                <a:spLocks noChangeShapeType="1"/>
              </p:cNvSpPr>
              <p:nvPr/>
            </p:nvSpPr>
            <p:spPr bwMode="auto">
              <a:xfrm>
                <a:off x="1427" y="1700"/>
                <a:ext cx="75" cy="2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36" name="Group 66"/>
            <p:cNvGrpSpPr>
              <a:grpSpLocks/>
            </p:cNvGrpSpPr>
            <p:nvPr/>
          </p:nvGrpSpPr>
          <p:grpSpPr bwMode="auto">
            <a:xfrm>
              <a:off x="3325" y="1713"/>
              <a:ext cx="555" cy="59"/>
              <a:chOff x="2651" y="1654"/>
              <a:chExt cx="555" cy="59"/>
            </a:xfrm>
          </p:grpSpPr>
          <p:grpSp>
            <p:nvGrpSpPr>
              <p:cNvPr id="5162" name="Group 67"/>
              <p:cNvGrpSpPr>
                <a:grpSpLocks/>
              </p:cNvGrpSpPr>
              <p:nvPr/>
            </p:nvGrpSpPr>
            <p:grpSpPr bwMode="auto">
              <a:xfrm>
                <a:off x="2651" y="1654"/>
                <a:ext cx="555" cy="32"/>
                <a:chOff x="2530" y="1654"/>
                <a:chExt cx="555" cy="32"/>
              </a:xfrm>
            </p:grpSpPr>
            <p:sp>
              <p:nvSpPr>
                <p:cNvPr id="5164" name="Line 68"/>
                <p:cNvSpPr>
                  <a:spLocks noChangeShapeType="1"/>
                </p:cNvSpPr>
                <p:nvPr/>
              </p:nvSpPr>
              <p:spPr bwMode="auto">
                <a:xfrm>
                  <a:off x="2530" y="1686"/>
                  <a:ext cx="555" cy="0"/>
                </a:xfrm>
                <a:prstGeom prst="line">
                  <a:avLst/>
                </a:prstGeom>
                <a:noFill/>
                <a:ln w="28575" cap="sq">
                  <a:solidFill>
                    <a:schemeClr val="tx1"/>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65" name="Line 69"/>
                <p:cNvSpPr>
                  <a:spLocks noChangeShapeType="1"/>
                </p:cNvSpPr>
                <p:nvPr/>
              </p:nvSpPr>
              <p:spPr bwMode="auto">
                <a:xfrm>
                  <a:off x="2961" y="1654"/>
                  <a:ext cx="73" cy="24"/>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163" name="Line 70"/>
              <p:cNvSpPr>
                <a:spLocks noChangeShapeType="1"/>
              </p:cNvSpPr>
              <p:nvPr/>
            </p:nvSpPr>
            <p:spPr bwMode="auto">
              <a:xfrm>
                <a:off x="2661" y="1693"/>
                <a:ext cx="75" cy="2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37" name="Group 88"/>
            <p:cNvGrpSpPr>
              <a:grpSpLocks/>
            </p:cNvGrpSpPr>
            <p:nvPr/>
          </p:nvGrpSpPr>
          <p:grpSpPr bwMode="auto">
            <a:xfrm>
              <a:off x="1490" y="1913"/>
              <a:ext cx="2184" cy="365"/>
              <a:chOff x="1550" y="2045"/>
              <a:chExt cx="2184" cy="365"/>
            </a:xfrm>
          </p:grpSpPr>
          <p:sp>
            <p:nvSpPr>
              <p:cNvPr id="5160" name="Line 61"/>
              <p:cNvSpPr>
                <a:spLocks noChangeShapeType="1"/>
              </p:cNvSpPr>
              <p:nvPr/>
            </p:nvSpPr>
            <p:spPr bwMode="auto">
              <a:xfrm flipH="1">
                <a:off x="1550" y="2246"/>
                <a:ext cx="552" cy="0"/>
              </a:xfrm>
              <a:prstGeom prst="line">
                <a:avLst/>
              </a:prstGeom>
              <a:noFill/>
              <a:ln w="28575" cap="sq">
                <a:solidFill>
                  <a:srgbClr val="990033"/>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5161" name="Text Box 71"/>
              <p:cNvSpPr txBox="1">
                <a:spLocks noChangeArrowheads="1"/>
              </p:cNvSpPr>
              <p:nvPr/>
            </p:nvSpPr>
            <p:spPr bwMode="auto">
              <a:xfrm>
                <a:off x="2086" y="2045"/>
                <a:ext cx="16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solidFill>
                      <a:srgbClr val="A50021"/>
                    </a:solidFill>
                    <a:latin typeface="Times New Roman" panose="02020603050405020304" pitchFamily="18" charset="0"/>
                  </a:rPr>
                  <a:t>第二类问题</a:t>
                </a:r>
              </a:p>
            </p:txBody>
          </p:sp>
        </p:grpSp>
        <p:grpSp>
          <p:nvGrpSpPr>
            <p:cNvPr id="5138" name="Group 72"/>
            <p:cNvGrpSpPr>
              <a:grpSpLocks/>
            </p:cNvGrpSpPr>
            <p:nvPr/>
          </p:nvGrpSpPr>
          <p:grpSpPr bwMode="auto">
            <a:xfrm>
              <a:off x="4769" y="1710"/>
              <a:ext cx="555" cy="58"/>
              <a:chOff x="1418" y="1662"/>
              <a:chExt cx="555" cy="58"/>
            </a:xfrm>
          </p:grpSpPr>
          <p:sp>
            <p:nvSpPr>
              <p:cNvPr id="5157" name="Line 73"/>
              <p:cNvSpPr>
                <a:spLocks noChangeShapeType="1"/>
              </p:cNvSpPr>
              <p:nvPr/>
            </p:nvSpPr>
            <p:spPr bwMode="auto">
              <a:xfrm>
                <a:off x="1418" y="1694"/>
                <a:ext cx="555" cy="0"/>
              </a:xfrm>
              <a:prstGeom prst="line">
                <a:avLst/>
              </a:prstGeom>
              <a:noFill/>
              <a:ln w="28575" cap="sq">
                <a:solidFill>
                  <a:schemeClr val="tx1"/>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58" name="Line 74"/>
              <p:cNvSpPr>
                <a:spLocks noChangeShapeType="1"/>
              </p:cNvSpPr>
              <p:nvPr/>
            </p:nvSpPr>
            <p:spPr bwMode="auto">
              <a:xfrm>
                <a:off x="1894" y="1662"/>
                <a:ext cx="73" cy="24"/>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9" name="Line 75"/>
              <p:cNvSpPr>
                <a:spLocks noChangeShapeType="1"/>
              </p:cNvSpPr>
              <p:nvPr/>
            </p:nvSpPr>
            <p:spPr bwMode="auto">
              <a:xfrm>
                <a:off x="1427" y="1700"/>
                <a:ext cx="75" cy="2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139" name="Rectangle 76"/>
            <p:cNvSpPr>
              <a:spLocks noChangeArrowheads="1"/>
            </p:cNvSpPr>
            <p:nvPr/>
          </p:nvSpPr>
          <p:spPr bwMode="auto">
            <a:xfrm>
              <a:off x="5361" y="1539"/>
              <a:ext cx="3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力</a:t>
              </a:r>
            </a:p>
          </p:txBody>
        </p:sp>
        <p:sp>
          <p:nvSpPr>
            <p:cNvPr id="5140" name="Rectangle 77"/>
            <p:cNvSpPr>
              <a:spLocks noChangeArrowheads="1"/>
            </p:cNvSpPr>
            <p:nvPr/>
          </p:nvSpPr>
          <p:spPr bwMode="auto">
            <a:xfrm>
              <a:off x="153" y="1324"/>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已知</a:t>
              </a:r>
            </a:p>
          </p:txBody>
        </p:sp>
        <p:sp>
          <p:nvSpPr>
            <p:cNvPr id="5141" name="Rectangle 78"/>
            <p:cNvSpPr>
              <a:spLocks noChangeArrowheads="1"/>
            </p:cNvSpPr>
            <p:nvPr/>
          </p:nvSpPr>
          <p:spPr bwMode="auto">
            <a:xfrm>
              <a:off x="175" y="1721"/>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建立</a:t>
              </a:r>
            </a:p>
          </p:txBody>
        </p:sp>
        <p:sp>
          <p:nvSpPr>
            <p:cNvPr id="5142" name="Line 79"/>
            <p:cNvSpPr>
              <a:spLocks noChangeShapeType="1"/>
            </p:cNvSpPr>
            <p:nvPr/>
          </p:nvSpPr>
          <p:spPr bwMode="auto">
            <a:xfrm>
              <a:off x="785" y="1586"/>
              <a:ext cx="176" cy="115"/>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3" name="Line 83"/>
            <p:cNvSpPr>
              <a:spLocks noChangeShapeType="1"/>
            </p:cNvSpPr>
            <p:nvPr/>
          </p:nvSpPr>
          <p:spPr bwMode="auto">
            <a:xfrm flipV="1">
              <a:off x="786" y="1824"/>
              <a:ext cx="176" cy="115"/>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44" name="Rectangle 84"/>
            <p:cNvSpPr>
              <a:spLocks noChangeArrowheads="1"/>
            </p:cNvSpPr>
            <p:nvPr/>
          </p:nvSpPr>
          <p:spPr bwMode="auto">
            <a:xfrm>
              <a:off x="634" y="2269"/>
              <a:ext cx="11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轨迹方程</a:t>
              </a:r>
            </a:p>
          </p:txBody>
        </p:sp>
        <p:sp>
          <p:nvSpPr>
            <p:cNvPr id="5145" name="Line 85"/>
            <p:cNvSpPr>
              <a:spLocks noChangeShapeType="1"/>
            </p:cNvSpPr>
            <p:nvPr/>
          </p:nvSpPr>
          <p:spPr bwMode="auto">
            <a:xfrm>
              <a:off x="5054" y="1550"/>
              <a:ext cx="1" cy="213"/>
            </a:xfrm>
            <a:prstGeom prst="line">
              <a:avLst/>
            </a:prstGeom>
            <a:noFill/>
            <a:ln w="28575"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46" name="Line 86"/>
            <p:cNvSpPr>
              <a:spLocks noChangeShapeType="1"/>
            </p:cNvSpPr>
            <p:nvPr/>
          </p:nvSpPr>
          <p:spPr bwMode="auto">
            <a:xfrm flipV="1">
              <a:off x="5055" y="1763"/>
              <a:ext cx="1" cy="213"/>
            </a:xfrm>
            <a:prstGeom prst="line">
              <a:avLst/>
            </a:prstGeom>
            <a:noFill/>
            <a:ln w="28575"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47" name="Line 87"/>
            <p:cNvSpPr>
              <a:spLocks noChangeShapeType="1"/>
            </p:cNvSpPr>
            <p:nvPr/>
          </p:nvSpPr>
          <p:spPr bwMode="auto">
            <a:xfrm>
              <a:off x="1194" y="1924"/>
              <a:ext cx="1" cy="345"/>
            </a:xfrm>
            <a:prstGeom prst="line">
              <a:avLst/>
            </a:prstGeom>
            <a:noFill/>
            <a:ln w="28575"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5148" name="Group 98"/>
            <p:cNvGrpSpPr>
              <a:grpSpLocks/>
            </p:cNvGrpSpPr>
            <p:nvPr/>
          </p:nvGrpSpPr>
          <p:grpSpPr bwMode="auto">
            <a:xfrm>
              <a:off x="1689" y="2652"/>
              <a:ext cx="1812" cy="744"/>
              <a:chOff x="1725" y="2640"/>
              <a:chExt cx="1812" cy="744"/>
            </a:xfrm>
          </p:grpSpPr>
          <p:grpSp>
            <p:nvGrpSpPr>
              <p:cNvPr id="5149" name="Group 90"/>
              <p:cNvGrpSpPr>
                <a:grpSpLocks/>
              </p:cNvGrpSpPr>
              <p:nvPr/>
            </p:nvGrpSpPr>
            <p:grpSpPr bwMode="auto">
              <a:xfrm>
                <a:off x="2522" y="2987"/>
                <a:ext cx="555" cy="58"/>
                <a:chOff x="1418" y="1662"/>
                <a:chExt cx="555" cy="58"/>
              </a:xfrm>
            </p:grpSpPr>
            <p:sp>
              <p:nvSpPr>
                <p:cNvPr id="5154" name="Line 91"/>
                <p:cNvSpPr>
                  <a:spLocks noChangeShapeType="1"/>
                </p:cNvSpPr>
                <p:nvPr/>
              </p:nvSpPr>
              <p:spPr bwMode="auto">
                <a:xfrm>
                  <a:off x="1418" y="1694"/>
                  <a:ext cx="555" cy="0"/>
                </a:xfrm>
                <a:prstGeom prst="line">
                  <a:avLst/>
                </a:prstGeom>
                <a:noFill/>
                <a:ln w="28575" cap="sq">
                  <a:solidFill>
                    <a:schemeClr val="tx1"/>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55" name="Line 92"/>
                <p:cNvSpPr>
                  <a:spLocks noChangeShapeType="1"/>
                </p:cNvSpPr>
                <p:nvPr/>
              </p:nvSpPr>
              <p:spPr bwMode="auto">
                <a:xfrm>
                  <a:off x="1894" y="1662"/>
                  <a:ext cx="73" cy="24"/>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56" name="Line 93"/>
                <p:cNvSpPr>
                  <a:spLocks noChangeShapeType="1"/>
                </p:cNvSpPr>
                <p:nvPr/>
              </p:nvSpPr>
              <p:spPr bwMode="auto">
                <a:xfrm>
                  <a:off x="1427" y="1700"/>
                  <a:ext cx="75" cy="2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5150" name="Rectangle 94"/>
              <p:cNvSpPr>
                <a:spLocks noChangeArrowheads="1"/>
              </p:cNvSpPr>
              <p:nvPr/>
            </p:nvSpPr>
            <p:spPr bwMode="auto">
              <a:xfrm>
                <a:off x="2484" y="2640"/>
                <a:ext cx="6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800">
                    <a:latin typeface="Times New Roman" panose="02020603050405020304" pitchFamily="18" charset="0"/>
                  </a:rPr>
                  <a:t>对应</a:t>
                </a:r>
              </a:p>
            </p:txBody>
          </p:sp>
          <p:sp>
            <p:nvSpPr>
              <p:cNvPr id="5151" name="Rectangle 95"/>
              <p:cNvSpPr>
                <a:spLocks noChangeArrowheads="1"/>
              </p:cNvSpPr>
              <p:nvPr/>
            </p:nvSpPr>
            <p:spPr bwMode="auto">
              <a:xfrm>
                <a:off x="2496" y="3057"/>
                <a:ext cx="5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800">
                    <a:latin typeface="Times New Roman" panose="02020603050405020304" pitchFamily="18" charset="0"/>
                  </a:rPr>
                  <a:t>特点</a:t>
                </a:r>
              </a:p>
            </p:txBody>
          </p:sp>
          <p:sp>
            <p:nvSpPr>
              <p:cNvPr id="5152" name="Rectangle 96"/>
              <p:cNvSpPr>
                <a:spLocks noChangeArrowheads="1"/>
              </p:cNvSpPr>
              <p:nvPr/>
            </p:nvSpPr>
            <p:spPr bwMode="auto">
              <a:xfrm>
                <a:off x="3165" y="281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力</a:t>
                </a:r>
              </a:p>
            </p:txBody>
          </p:sp>
          <p:sp>
            <p:nvSpPr>
              <p:cNvPr id="5153" name="Rectangle 97"/>
              <p:cNvSpPr>
                <a:spLocks noChangeArrowheads="1"/>
              </p:cNvSpPr>
              <p:nvPr/>
            </p:nvSpPr>
            <p:spPr bwMode="auto">
              <a:xfrm>
                <a:off x="1725" y="2823"/>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状态</a:t>
                </a:r>
              </a:p>
            </p:txBody>
          </p:sp>
        </p:grpSp>
      </p:grpSp>
      <p:grpSp>
        <p:nvGrpSpPr>
          <p:cNvPr id="11" name="组合 53"/>
          <p:cNvGrpSpPr>
            <a:grpSpLocks/>
          </p:cNvGrpSpPr>
          <p:nvPr/>
        </p:nvGrpSpPr>
        <p:grpSpPr bwMode="auto">
          <a:xfrm>
            <a:off x="7048500" y="2276475"/>
            <a:ext cx="2095500" cy="2935288"/>
            <a:chOff x="7048500" y="2276872"/>
            <a:chExt cx="2095500" cy="2935263"/>
          </a:xfrm>
        </p:grpSpPr>
        <p:graphicFrame>
          <p:nvGraphicFramePr>
            <p:cNvPr id="5129" name="Object 52"/>
            <p:cNvGraphicFramePr>
              <a:graphicFrameLocks noChangeAspect="1"/>
            </p:cNvGraphicFramePr>
            <p:nvPr/>
          </p:nvGraphicFramePr>
          <p:xfrm>
            <a:off x="7164288" y="4077072"/>
            <a:ext cx="1668463" cy="1135063"/>
          </p:xfrm>
          <a:graphic>
            <a:graphicData uri="http://schemas.openxmlformats.org/presentationml/2006/ole">
              <mc:AlternateContent xmlns:mc="http://schemas.openxmlformats.org/markup-compatibility/2006">
                <mc:Choice xmlns:v="urn:schemas-microsoft-com:vml" Requires="v">
                  <p:oleObj spid="_x0000_s38944" name="Equation" r:id="rId3" imgW="495085" imgH="393529" progId="Equation.3">
                    <p:embed/>
                  </p:oleObj>
                </mc:Choice>
                <mc:Fallback>
                  <p:oleObj name="Equation" r:id="rId3" imgW="495085" imgH="393529" progId="Equation.3">
                    <p:embed/>
                    <p:pic>
                      <p:nvPicPr>
                        <p:cNvPr id="5129"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077072"/>
                          <a:ext cx="1668463"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53"/>
            <p:cNvGraphicFramePr>
              <a:graphicFrameLocks noChangeAspect="1"/>
            </p:cNvGraphicFramePr>
            <p:nvPr/>
          </p:nvGraphicFramePr>
          <p:xfrm>
            <a:off x="7048500" y="2276872"/>
            <a:ext cx="2095500" cy="1135063"/>
          </p:xfrm>
          <a:graphic>
            <a:graphicData uri="http://schemas.openxmlformats.org/presentationml/2006/ole">
              <mc:AlternateContent xmlns:mc="http://schemas.openxmlformats.org/markup-compatibility/2006">
                <mc:Choice xmlns:v="urn:schemas-microsoft-com:vml" Requires="v">
                  <p:oleObj spid="_x0000_s38945" name="Equation" r:id="rId5" imgW="622030" imgH="393529" progId="Equation.DSMT4">
                    <p:embed/>
                  </p:oleObj>
                </mc:Choice>
                <mc:Fallback>
                  <p:oleObj name="Equation" r:id="rId5" imgW="622030" imgH="393529" progId="Equation.DSMT4">
                    <p:embed/>
                    <p:pic>
                      <p:nvPicPr>
                        <p:cNvPr id="513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8500" y="2276872"/>
                          <a:ext cx="20955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46463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down)">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69"/>
                                        </p:tgtEl>
                                        <p:attrNameLst>
                                          <p:attrName>style.visibility</p:attrName>
                                        </p:attrNameLst>
                                      </p:cBhvr>
                                      <p:to>
                                        <p:strVal val="visible"/>
                                      </p:to>
                                    </p:set>
                                    <p:animEffect transition="in" filter="blinds(horizontal)">
                                      <p:cBhvr>
                                        <p:cTn id="12" dur="500"/>
                                        <p:tgtEl>
                                          <p:spTgt spid="1628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2871"/>
                                        </p:tgtEl>
                                        <p:attrNameLst>
                                          <p:attrName>style.visibility</p:attrName>
                                        </p:attrNameLst>
                                      </p:cBhvr>
                                      <p:to>
                                        <p:strVal val="visible"/>
                                      </p:to>
                                    </p:set>
                                    <p:animEffect transition="in" filter="blinds(horizontal)">
                                      <p:cBhvr>
                                        <p:cTn id="17" dur="500"/>
                                        <p:tgtEl>
                                          <p:spTgt spid="1628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2870"/>
                                        </p:tgtEl>
                                        <p:attrNameLst>
                                          <p:attrName>style.visibility</p:attrName>
                                        </p:attrNameLst>
                                      </p:cBhvr>
                                      <p:to>
                                        <p:strVal val="visible"/>
                                      </p:to>
                                    </p:set>
                                    <p:animEffect transition="in" filter="blinds(horizontal)">
                                      <p:cBhvr>
                                        <p:cTn id="22" dur="500"/>
                                        <p:tgtEl>
                                          <p:spTgt spid="1628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162869" grpId="0"/>
      <p:bldP spid="162870" grpId="0"/>
      <p:bldP spid="16287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9"/>
          <p:cNvSpPr txBox="1">
            <a:spLocks noChangeArrowheads="1"/>
          </p:cNvSpPr>
          <p:nvPr/>
        </p:nvSpPr>
        <p:spPr bwMode="auto">
          <a:xfrm>
            <a:off x="150813" y="812800"/>
            <a:ext cx="737393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3800">
                <a:solidFill>
                  <a:srgbClr val="000099"/>
                </a:solidFill>
                <a:latin typeface="华文新魏" panose="02010800040101010101" pitchFamily="2" charset="-122"/>
                <a:ea typeface="华文新魏" panose="02010800040101010101" pitchFamily="2" charset="-122"/>
              </a:rPr>
              <a:t>四</a:t>
            </a:r>
            <a:r>
              <a:rPr lang="en-US" altLang="zh-CN" sz="3800">
                <a:solidFill>
                  <a:srgbClr val="000099"/>
                </a:solidFill>
                <a:latin typeface="华文新魏" panose="02010800040101010101" pitchFamily="2" charset="-122"/>
                <a:ea typeface="华文新魏" panose="02010800040101010101" pitchFamily="2" charset="-122"/>
              </a:rPr>
              <a:t>.</a:t>
            </a:r>
            <a:r>
              <a:rPr lang="en-US" altLang="zh-CN" sz="3800">
                <a:latin typeface="华文新魏" panose="02010800040101010101" pitchFamily="2" charset="-122"/>
                <a:ea typeface="华文新魏" panose="02010800040101010101" pitchFamily="2" charset="-122"/>
              </a:rPr>
              <a:t>  </a:t>
            </a:r>
            <a:r>
              <a:rPr lang="zh-CN" altLang="en-US" sz="3800">
                <a:latin typeface="华文新魏" panose="02010800040101010101" pitchFamily="2" charset="-122"/>
                <a:ea typeface="华文新魏" panose="02010800040101010101" pitchFamily="2" charset="-122"/>
              </a:rPr>
              <a:t>求解质点力学问题方法与路径</a:t>
            </a:r>
            <a:endParaRPr lang="zh-CN" altLang="en-US">
              <a:latin typeface="Times New Roman" panose="02020603050405020304" pitchFamily="18" charset="0"/>
            </a:endParaRPr>
          </a:p>
        </p:txBody>
      </p:sp>
      <p:sp>
        <p:nvSpPr>
          <p:cNvPr id="189470" name="Text Box 30"/>
          <p:cNvSpPr txBox="1">
            <a:spLocks noChangeArrowheads="1"/>
          </p:cNvSpPr>
          <p:nvPr/>
        </p:nvSpPr>
        <p:spPr bwMode="auto">
          <a:xfrm>
            <a:off x="220663" y="1795463"/>
            <a:ext cx="8566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1. </a:t>
            </a:r>
            <a:r>
              <a:rPr lang="zh-CN" altLang="en-US">
                <a:latin typeface="楷体_GB2312" pitchFamily="49" charset="-122"/>
              </a:rPr>
              <a:t>首先考虑守恒定律是否成立、如何运用</a:t>
            </a:r>
            <a:endParaRPr lang="zh-CN" altLang="en-US">
              <a:latin typeface="Times New Roman" panose="02020603050405020304" pitchFamily="18" charset="0"/>
            </a:endParaRPr>
          </a:p>
        </p:txBody>
      </p:sp>
      <p:sp>
        <p:nvSpPr>
          <p:cNvPr id="189471" name="Text Box 31"/>
          <p:cNvSpPr txBox="1">
            <a:spLocks noChangeArrowheads="1"/>
          </p:cNvSpPr>
          <p:nvPr/>
        </p:nvSpPr>
        <p:spPr bwMode="auto">
          <a:xfrm>
            <a:off x="234950" y="2576513"/>
            <a:ext cx="7842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2. </a:t>
            </a:r>
            <a:r>
              <a:rPr lang="zh-CN" altLang="en-US">
                <a:latin typeface="楷体_GB2312" pitchFamily="49" charset="-122"/>
              </a:rPr>
              <a:t>其次考虑以下３条路径（元条件成立</a:t>
            </a:r>
            <a:r>
              <a:rPr lang="zh-CN" altLang="en-US">
                <a:latin typeface="Times New Roman" panose="02020603050405020304" pitchFamily="18" charset="0"/>
              </a:rPr>
              <a:t>）</a:t>
            </a:r>
          </a:p>
        </p:txBody>
      </p:sp>
      <p:sp>
        <p:nvSpPr>
          <p:cNvPr id="189472" name="Rectangle 32"/>
          <p:cNvSpPr>
            <a:spLocks noChangeArrowheads="1"/>
          </p:cNvSpPr>
          <p:nvPr/>
        </p:nvSpPr>
        <p:spPr bwMode="auto">
          <a:xfrm>
            <a:off x="209550" y="3282950"/>
            <a:ext cx="7775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A50021"/>
                </a:solidFill>
                <a:latin typeface="Times New Roman" panose="02020603050405020304" pitchFamily="18" charset="0"/>
              </a:rPr>
              <a:t>(1) </a:t>
            </a:r>
            <a:r>
              <a:rPr lang="zh-CN" altLang="en-US">
                <a:latin typeface="Times New Roman" panose="02020603050405020304" pitchFamily="18" charset="0"/>
              </a:rPr>
              <a:t>动力学与运动学</a:t>
            </a:r>
            <a:r>
              <a:rPr lang="en-US" altLang="zh-CN">
                <a:latin typeface="Times New Roman" panose="02020603050405020304" pitchFamily="18" charset="0"/>
              </a:rPr>
              <a:t>— </a:t>
            </a:r>
            <a:r>
              <a:rPr lang="zh-CN" altLang="en-US">
                <a:latin typeface="Times New Roman" panose="02020603050405020304" pitchFamily="18" charset="0"/>
              </a:rPr>
              <a:t>涉及加速度   首选</a:t>
            </a:r>
          </a:p>
        </p:txBody>
      </p:sp>
      <p:grpSp>
        <p:nvGrpSpPr>
          <p:cNvPr id="2" name="Group 39"/>
          <p:cNvGrpSpPr>
            <a:grpSpLocks/>
          </p:cNvGrpSpPr>
          <p:nvPr/>
        </p:nvGrpSpPr>
        <p:grpSpPr bwMode="auto">
          <a:xfrm>
            <a:off x="223838" y="4094163"/>
            <a:ext cx="8596312" cy="606425"/>
            <a:chOff x="189" y="1901"/>
            <a:chExt cx="5415" cy="382"/>
          </a:xfrm>
        </p:grpSpPr>
        <p:sp>
          <p:nvSpPr>
            <p:cNvPr id="14346" name="Rectangle 33"/>
            <p:cNvSpPr>
              <a:spLocks noChangeArrowheads="1"/>
            </p:cNvSpPr>
            <p:nvPr/>
          </p:nvSpPr>
          <p:spPr bwMode="auto">
            <a:xfrm>
              <a:off x="189" y="1918"/>
              <a:ext cx="521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A50021"/>
                  </a:solidFill>
                  <a:latin typeface="Times New Roman" panose="02020603050405020304" pitchFamily="18" charset="0"/>
                </a:rPr>
                <a:t>(2) </a:t>
              </a:r>
              <a:r>
                <a:rPr lang="zh-CN" altLang="en-US">
                  <a:latin typeface="Times New Roman" panose="02020603050405020304" pitchFamily="18" charset="0"/>
                </a:rPr>
                <a:t>动量定理</a:t>
              </a:r>
              <a:r>
                <a:rPr lang="en-US" altLang="zh-CN">
                  <a:latin typeface="Times New Roman" panose="02020603050405020304" pitchFamily="18" charset="0"/>
                </a:rPr>
                <a:t>—</a:t>
              </a:r>
              <a:r>
                <a:rPr lang="zh-CN" altLang="en-US">
                  <a:latin typeface="Times New Roman" panose="02020603050405020304" pitchFamily="18" charset="0"/>
                </a:rPr>
                <a:t>不涉及加速度，但涉及时间</a:t>
              </a:r>
            </a:p>
          </p:txBody>
        </p:sp>
        <p:sp>
          <p:nvSpPr>
            <p:cNvPr id="14347" name="Rectangle 34"/>
            <p:cNvSpPr>
              <a:spLocks noChangeArrowheads="1"/>
            </p:cNvSpPr>
            <p:nvPr/>
          </p:nvSpPr>
          <p:spPr bwMode="auto">
            <a:xfrm>
              <a:off x="5008" y="1901"/>
              <a:ext cx="5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Times New Roman" panose="02020603050405020304" pitchFamily="18" charset="0"/>
                </a:rPr>
                <a:t>首选</a:t>
              </a:r>
            </a:p>
          </p:txBody>
        </p:sp>
      </p:grpSp>
      <p:grpSp>
        <p:nvGrpSpPr>
          <p:cNvPr id="3" name="Group 38"/>
          <p:cNvGrpSpPr>
            <a:grpSpLocks/>
          </p:cNvGrpSpPr>
          <p:nvPr/>
        </p:nvGrpSpPr>
        <p:grpSpPr bwMode="auto">
          <a:xfrm>
            <a:off x="293688" y="4989513"/>
            <a:ext cx="8812212" cy="600075"/>
            <a:chOff x="209" y="2525"/>
            <a:chExt cx="5551" cy="378"/>
          </a:xfrm>
        </p:grpSpPr>
        <p:sp>
          <p:nvSpPr>
            <p:cNvPr id="14344" name="Rectangle 35"/>
            <p:cNvSpPr>
              <a:spLocks noChangeArrowheads="1"/>
            </p:cNvSpPr>
            <p:nvPr/>
          </p:nvSpPr>
          <p:spPr bwMode="auto">
            <a:xfrm>
              <a:off x="209" y="2557"/>
              <a:ext cx="50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3000">
                  <a:solidFill>
                    <a:srgbClr val="A50021"/>
                  </a:solidFill>
                  <a:latin typeface="Times New Roman" panose="02020603050405020304" pitchFamily="18" charset="0"/>
                </a:rPr>
                <a:t>(3) </a:t>
              </a:r>
              <a:r>
                <a:rPr lang="zh-CN" altLang="en-US" sz="3000">
                  <a:latin typeface="Times New Roman" panose="02020603050405020304" pitchFamily="18" charset="0"/>
                </a:rPr>
                <a:t>动能定理和功能原理</a:t>
              </a:r>
              <a:r>
                <a:rPr lang="en-US" altLang="zh-CN" sz="3000">
                  <a:latin typeface="Times New Roman" panose="02020603050405020304" pitchFamily="18" charset="0"/>
                </a:rPr>
                <a:t>—</a:t>
              </a:r>
              <a:r>
                <a:rPr lang="zh-CN" altLang="en-US" sz="3000">
                  <a:latin typeface="Times New Roman" panose="02020603050405020304" pitchFamily="18" charset="0"/>
                </a:rPr>
                <a:t>不涉及加速度和时间</a:t>
              </a:r>
            </a:p>
          </p:txBody>
        </p:sp>
        <p:sp>
          <p:nvSpPr>
            <p:cNvPr id="14345" name="Rectangle 37"/>
            <p:cNvSpPr>
              <a:spLocks noChangeArrowheads="1"/>
            </p:cNvSpPr>
            <p:nvPr/>
          </p:nvSpPr>
          <p:spPr bwMode="auto">
            <a:xfrm>
              <a:off x="5164" y="2525"/>
              <a:ext cx="5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Times New Roman" panose="02020603050405020304" pitchFamily="18" charset="0"/>
                </a:rPr>
                <a:t>首选</a:t>
              </a:r>
            </a:p>
          </p:txBody>
        </p:sp>
      </p:grpSp>
    </p:spTree>
    <p:extLst>
      <p:ext uri="{BB962C8B-B14F-4D97-AF65-F5344CB8AC3E}">
        <p14:creationId xmlns:p14="http://schemas.microsoft.com/office/powerpoint/2010/main" val="320243551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up)">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9470"/>
                                        </p:tgtEl>
                                        <p:attrNameLst>
                                          <p:attrName>style.visibility</p:attrName>
                                        </p:attrNameLst>
                                      </p:cBhvr>
                                      <p:to>
                                        <p:strVal val="visible"/>
                                      </p:to>
                                    </p:set>
                                    <p:animEffect transition="in" filter="checkerboard(across)">
                                      <p:cBhvr>
                                        <p:cTn id="12" dur="500"/>
                                        <p:tgtEl>
                                          <p:spTgt spid="1894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9471"/>
                                        </p:tgtEl>
                                        <p:attrNameLst>
                                          <p:attrName>style.visibility</p:attrName>
                                        </p:attrNameLst>
                                      </p:cBhvr>
                                      <p:to>
                                        <p:strVal val="visible"/>
                                      </p:to>
                                    </p:set>
                                    <p:animEffect transition="in" filter="checkerboard(across)">
                                      <p:cBhvr>
                                        <p:cTn id="17" dur="500"/>
                                        <p:tgtEl>
                                          <p:spTgt spid="18947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9472"/>
                                        </p:tgtEl>
                                        <p:attrNameLst>
                                          <p:attrName>style.visibility</p:attrName>
                                        </p:attrNameLst>
                                      </p:cBhvr>
                                      <p:to>
                                        <p:strVal val="visible"/>
                                      </p:to>
                                    </p:set>
                                    <p:animEffect transition="in" filter="checkerboard(across)">
                                      <p:cBhvr>
                                        <p:cTn id="22" dur="500"/>
                                        <p:tgtEl>
                                          <p:spTgt spid="18947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heckerboard(across)">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89470" grpId="0"/>
      <p:bldP spid="189471" grpId="0"/>
      <p:bldP spid="1894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6" name="Text Box 4"/>
          <p:cNvSpPr txBox="1">
            <a:spLocks noChangeArrowheads="1"/>
          </p:cNvSpPr>
          <p:nvPr/>
        </p:nvSpPr>
        <p:spPr bwMode="auto">
          <a:xfrm>
            <a:off x="2843213" y="620713"/>
            <a:ext cx="3708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7030A0"/>
                </a:solidFill>
                <a:latin typeface="方正舒体" panose="02010601030101010101" pitchFamily="2" charset="-122"/>
                <a:ea typeface="方正舒体" panose="02010601030101010101" pitchFamily="2" charset="-122"/>
              </a:rPr>
              <a:t>第四章  刚体的转动</a:t>
            </a:r>
          </a:p>
        </p:txBody>
      </p:sp>
      <p:sp>
        <p:nvSpPr>
          <p:cNvPr id="33798" name="Rectangle 6"/>
          <p:cNvSpPr>
            <a:spLocks noChangeArrowheads="1"/>
          </p:cNvSpPr>
          <p:nvPr/>
        </p:nvSpPr>
        <p:spPr bwMode="auto">
          <a:xfrm>
            <a:off x="179388" y="1125538"/>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一、刚体定轴转动的运动学</a:t>
            </a:r>
          </a:p>
        </p:txBody>
      </p:sp>
      <p:grpSp>
        <p:nvGrpSpPr>
          <p:cNvPr id="2" name="Group 27"/>
          <p:cNvGrpSpPr>
            <a:grpSpLocks/>
          </p:cNvGrpSpPr>
          <p:nvPr/>
        </p:nvGrpSpPr>
        <p:grpSpPr bwMode="auto">
          <a:xfrm>
            <a:off x="900113" y="1484313"/>
            <a:ext cx="7127875" cy="2027237"/>
            <a:chOff x="476" y="754"/>
            <a:chExt cx="4490" cy="1277"/>
          </a:xfrm>
        </p:grpSpPr>
        <p:graphicFrame>
          <p:nvGraphicFramePr>
            <p:cNvPr id="11272" name="Object 7"/>
            <p:cNvGraphicFramePr>
              <a:graphicFrameLocks noChangeAspect="1"/>
            </p:cNvGraphicFramePr>
            <p:nvPr/>
          </p:nvGraphicFramePr>
          <p:xfrm>
            <a:off x="476" y="1525"/>
            <a:ext cx="1689" cy="506"/>
          </p:xfrm>
          <a:graphic>
            <a:graphicData uri="http://schemas.openxmlformats.org/presentationml/2006/ole">
              <mc:AlternateContent xmlns:mc="http://schemas.openxmlformats.org/markup-compatibility/2006">
                <mc:Choice xmlns:v="urn:schemas-microsoft-com:vml" Requires="v">
                  <p:oleObj spid="_x0000_s11441" name="Equation" r:id="rId3" imgW="545760" imgH="228600" progId="Equation.3">
                    <p:embed/>
                  </p:oleObj>
                </mc:Choice>
                <mc:Fallback>
                  <p:oleObj name="Equation" r:id="rId3" imgW="54576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525"/>
                          <a:ext cx="1689"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9"/>
            <p:cNvGraphicFramePr>
              <a:graphicFrameLocks noChangeAspect="1"/>
            </p:cNvGraphicFramePr>
            <p:nvPr/>
          </p:nvGraphicFramePr>
          <p:xfrm>
            <a:off x="2245" y="1480"/>
            <a:ext cx="2721" cy="536"/>
          </p:xfrm>
          <a:graphic>
            <a:graphicData uri="http://schemas.openxmlformats.org/presentationml/2006/ole">
              <mc:AlternateContent xmlns:mc="http://schemas.openxmlformats.org/markup-compatibility/2006">
                <mc:Choice xmlns:v="urn:schemas-microsoft-com:vml" Requires="v">
                  <p:oleObj spid="_x0000_s11442" name="Equation" r:id="rId5" imgW="1041120" imgH="241200" progId="Equation.3">
                    <p:embed/>
                  </p:oleObj>
                </mc:Choice>
                <mc:Fallback>
                  <p:oleObj name="Equation" r:id="rId5" imgW="1041120" imgH="24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1480"/>
                          <a:ext cx="2721"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p:cNvGraphicFramePr>
              <a:graphicFrameLocks noChangeAspect="1"/>
            </p:cNvGraphicFramePr>
            <p:nvPr/>
          </p:nvGraphicFramePr>
          <p:xfrm>
            <a:off x="838" y="754"/>
            <a:ext cx="960" cy="745"/>
          </p:xfrm>
          <a:graphic>
            <a:graphicData uri="http://schemas.openxmlformats.org/presentationml/2006/ole">
              <mc:AlternateContent xmlns:mc="http://schemas.openxmlformats.org/markup-compatibility/2006">
                <mc:Choice xmlns:v="urn:schemas-microsoft-com:vml" Requires="v">
                  <p:oleObj spid="_x0000_s11443" name="Equation" r:id="rId7" imgW="507960" imgH="393480" progId="Equation.3">
                    <p:embed/>
                  </p:oleObj>
                </mc:Choice>
                <mc:Fallback>
                  <p:oleObj name="Equation" r:id="rId7" imgW="507960" imgH="393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 y="754"/>
                          <a:ext cx="960" cy="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1"/>
            <p:cNvGraphicFramePr>
              <a:graphicFrameLocks noChangeAspect="1"/>
            </p:cNvGraphicFramePr>
            <p:nvPr/>
          </p:nvGraphicFramePr>
          <p:xfrm>
            <a:off x="2381" y="754"/>
            <a:ext cx="1584" cy="724"/>
          </p:xfrm>
          <a:graphic>
            <a:graphicData uri="http://schemas.openxmlformats.org/presentationml/2006/ole">
              <mc:AlternateContent xmlns:mc="http://schemas.openxmlformats.org/markup-compatibility/2006">
                <mc:Choice xmlns:v="urn:schemas-microsoft-com:vml" Requires="v">
                  <p:oleObj spid="_x0000_s11444" name="Equation" r:id="rId9" imgW="914400" imgH="419040" progId="Equation.3">
                    <p:embed/>
                  </p:oleObj>
                </mc:Choice>
                <mc:Fallback>
                  <p:oleObj name="Equation" r:id="rId9" imgW="914400" imgH="419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 y="754"/>
                          <a:ext cx="1584" cy="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804" name="Rectangle 12"/>
          <p:cNvSpPr>
            <a:spLocks noChangeArrowheads="1"/>
          </p:cNvSpPr>
          <p:nvPr/>
        </p:nvSpPr>
        <p:spPr bwMode="auto">
          <a:xfrm>
            <a:off x="179388" y="328453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t>二、转动定律</a:t>
            </a:r>
          </a:p>
        </p:txBody>
      </p:sp>
      <p:grpSp>
        <p:nvGrpSpPr>
          <p:cNvPr id="3" name="Group 28"/>
          <p:cNvGrpSpPr>
            <a:grpSpLocks/>
          </p:cNvGrpSpPr>
          <p:nvPr/>
        </p:nvGrpSpPr>
        <p:grpSpPr bwMode="auto">
          <a:xfrm>
            <a:off x="468313" y="3949704"/>
            <a:ext cx="7131050" cy="1082676"/>
            <a:chOff x="295" y="2488"/>
            <a:chExt cx="4492" cy="682"/>
          </a:xfrm>
        </p:grpSpPr>
        <p:graphicFrame>
          <p:nvGraphicFramePr>
            <p:cNvPr id="11269" name="Object 13"/>
            <p:cNvGraphicFramePr>
              <a:graphicFrameLocks noChangeAspect="1"/>
            </p:cNvGraphicFramePr>
            <p:nvPr>
              <p:extLst>
                <p:ext uri="{D42A27DB-BD31-4B8C-83A1-F6EECF244321}">
                  <p14:modId xmlns:p14="http://schemas.microsoft.com/office/powerpoint/2010/main" val="2713554615"/>
                </p:ext>
              </p:extLst>
            </p:nvPr>
          </p:nvGraphicFramePr>
          <p:xfrm>
            <a:off x="2675" y="2850"/>
            <a:ext cx="2112" cy="320"/>
          </p:xfrm>
          <a:graphic>
            <a:graphicData uri="http://schemas.openxmlformats.org/presentationml/2006/ole">
              <mc:AlternateContent xmlns:mc="http://schemas.openxmlformats.org/markup-compatibility/2006">
                <mc:Choice xmlns:v="urn:schemas-microsoft-com:vml" Requires="v">
                  <p:oleObj spid="_x0000_s11445" name="Equation" r:id="rId11" imgW="1168200" imgH="177480" progId="Equation.3">
                    <p:embed/>
                  </p:oleObj>
                </mc:Choice>
                <mc:Fallback>
                  <p:oleObj name="Equation" r:id="rId11" imgW="1168200" imgH="1774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5" y="2850"/>
                          <a:ext cx="2112" cy="32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8" name="Group 14"/>
            <p:cNvGrpSpPr>
              <a:grpSpLocks/>
            </p:cNvGrpSpPr>
            <p:nvPr/>
          </p:nvGrpSpPr>
          <p:grpSpPr bwMode="auto">
            <a:xfrm>
              <a:off x="295" y="2488"/>
              <a:ext cx="3946" cy="463"/>
              <a:chOff x="96" y="1594"/>
              <a:chExt cx="3946" cy="463"/>
            </a:xfrm>
          </p:grpSpPr>
          <p:graphicFrame>
            <p:nvGraphicFramePr>
              <p:cNvPr id="11270" name="Object 15"/>
              <p:cNvGraphicFramePr>
                <a:graphicFrameLocks noChangeAspect="1"/>
              </p:cNvGraphicFramePr>
              <p:nvPr>
                <p:extLst>
                  <p:ext uri="{D42A27DB-BD31-4B8C-83A1-F6EECF244321}">
                    <p14:modId xmlns:p14="http://schemas.microsoft.com/office/powerpoint/2010/main" val="258035709"/>
                  </p:ext>
                </p:extLst>
              </p:nvPr>
            </p:nvGraphicFramePr>
            <p:xfrm>
              <a:off x="2730" y="1594"/>
              <a:ext cx="1312" cy="392"/>
            </p:xfrm>
            <a:graphic>
              <a:graphicData uri="http://schemas.openxmlformats.org/presentationml/2006/ole">
                <mc:AlternateContent xmlns:mc="http://schemas.openxmlformats.org/markup-compatibility/2006">
                  <mc:Choice xmlns:v="urn:schemas-microsoft-com:vml" Requires="v">
                    <p:oleObj spid="_x0000_s11446" name="Equation" r:id="rId13" imgW="672840" imgH="190440" progId="Equation.3">
                      <p:embed/>
                    </p:oleObj>
                  </mc:Choice>
                  <mc:Fallback>
                    <p:oleObj name="Equation" r:id="rId13" imgW="672840" imgH="1904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0" y="1594"/>
                            <a:ext cx="1312" cy="392"/>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9" name="Group 16"/>
              <p:cNvGrpSpPr>
                <a:grpSpLocks/>
              </p:cNvGrpSpPr>
              <p:nvPr/>
            </p:nvGrpSpPr>
            <p:grpSpPr bwMode="auto">
              <a:xfrm>
                <a:off x="96" y="1720"/>
                <a:ext cx="2380" cy="337"/>
                <a:chOff x="596" y="1715"/>
                <a:chExt cx="2380" cy="337"/>
              </a:xfrm>
            </p:grpSpPr>
            <p:sp>
              <p:nvSpPr>
                <p:cNvPr id="11290" name="Rectangle 17"/>
                <p:cNvSpPr>
                  <a:spLocks noChangeArrowheads="1"/>
                </p:cNvSpPr>
                <p:nvPr/>
              </p:nvSpPr>
              <p:spPr bwMode="auto">
                <a:xfrm>
                  <a:off x="596" y="1725"/>
                  <a:ext cx="2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CC0000"/>
                      </a:solidFill>
                      <a:latin typeface="Times New Roman" panose="02020603050405020304" pitchFamily="18" charset="0"/>
                    </a:rPr>
                    <a:t>       </a:t>
                  </a:r>
                  <a:r>
                    <a:rPr kumimoji="1" lang="zh-CN" altLang="en-US">
                      <a:latin typeface="Times New Roman" panose="02020603050405020304" pitchFamily="18" charset="0"/>
                    </a:rPr>
                    <a:t>对转轴 </a:t>
                  </a:r>
                  <a:r>
                    <a:rPr kumimoji="1" lang="en-US" altLang="zh-CN">
                      <a:latin typeface="Times New Roman" panose="02020603050405020304" pitchFamily="18" charset="0"/>
                    </a:rPr>
                    <a:t>Z </a:t>
                  </a:r>
                  <a:r>
                    <a:rPr kumimoji="1" lang="zh-CN" altLang="en-US">
                      <a:latin typeface="Times New Roman" panose="02020603050405020304" pitchFamily="18" charset="0"/>
                    </a:rPr>
                    <a:t>的力矩    </a:t>
                  </a:r>
                </a:p>
              </p:txBody>
            </p:sp>
            <p:graphicFrame>
              <p:nvGraphicFramePr>
                <p:cNvPr id="11271" name="Object 18"/>
                <p:cNvGraphicFramePr>
                  <a:graphicFrameLocks noChangeAspect="1"/>
                </p:cNvGraphicFramePr>
                <p:nvPr/>
              </p:nvGraphicFramePr>
              <p:xfrm>
                <a:off x="720" y="1715"/>
                <a:ext cx="290" cy="336"/>
              </p:xfrm>
              <a:graphic>
                <a:graphicData uri="http://schemas.openxmlformats.org/presentationml/2006/ole">
                  <mc:AlternateContent xmlns:mc="http://schemas.openxmlformats.org/markup-compatibility/2006">
                    <mc:Choice xmlns:v="urn:schemas-microsoft-com:vml" Requires="v">
                      <p:oleObj spid="_x0000_s11447" name="Equation" r:id="rId15" imgW="164880" imgH="190440" progId="Equation.3">
                        <p:embed/>
                      </p:oleObj>
                    </mc:Choice>
                    <mc:Fallback>
                      <p:oleObj name="Equation" r:id="rId15" imgW="164880" imgH="1904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0" y="1715"/>
                              <a:ext cx="29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33811" name="Rectangle 19"/>
          <p:cNvSpPr>
            <a:spLocks noChangeArrowheads="1"/>
          </p:cNvSpPr>
          <p:nvPr/>
        </p:nvSpPr>
        <p:spPr bwMode="auto">
          <a:xfrm>
            <a:off x="214313" y="371475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1</a:t>
            </a:r>
            <a:r>
              <a:rPr kumimoji="1" lang="zh-CN" altLang="en-US">
                <a:latin typeface="Times New Roman" panose="02020603050405020304" pitchFamily="18" charset="0"/>
              </a:rPr>
              <a:t>、力矩 </a:t>
            </a:r>
          </a:p>
        </p:txBody>
      </p:sp>
      <p:grpSp>
        <p:nvGrpSpPr>
          <p:cNvPr id="6" name="Group 30"/>
          <p:cNvGrpSpPr>
            <a:grpSpLocks/>
          </p:cNvGrpSpPr>
          <p:nvPr/>
        </p:nvGrpSpPr>
        <p:grpSpPr bwMode="auto">
          <a:xfrm>
            <a:off x="323850" y="5157788"/>
            <a:ext cx="8677275" cy="1209675"/>
            <a:chOff x="204" y="3249"/>
            <a:chExt cx="5466" cy="762"/>
          </a:xfrm>
        </p:grpSpPr>
        <p:graphicFrame>
          <p:nvGraphicFramePr>
            <p:cNvPr id="11266" name="Object 21"/>
            <p:cNvGraphicFramePr>
              <a:graphicFrameLocks noChangeAspect="1"/>
            </p:cNvGraphicFramePr>
            <p:nvPr>
              <p:extLst>
                <p:ext uri="{D42A27DB-BD31-4B8C-83A1-F6EECF244321}">
                  <p14:modId xmlns:p14="http://schemas.microsoft.com/office/powerpoint/2010/main" val="3743915641"/>
                </p:ext>
              </p:extLst>
            </p:nvPr>
          </p:nvGraphicFramePr>
          <p:xfrm>
            <a:off x="3905" y="3636"/>
            <a:ext cx="1765" cy="375"/>
          </p:xfrm>
          <a:graphic>
            <a:graphicData uri="http://schemas.openxmlformats.org/presentationml/2006/ole">
              <mc:AlternateContent xmlns:mc="http://schemas.openxmlformats.org/markup-compatibility/2006">
                <mc:Choice xmlns:v="urn:schemas-microsoft-com:vml" Requires="v">
                  <p:oleObj spid="_x0000_s11448" name="公式" r:id="rId17" imgW="1485720" imgH="317160" progId="Equation.3">
                    <p:embed/>
                  </p:oleObj>
                </mc:Choice>
                <mc:Fallback>
                  <p:oleObj name="公式" r:id="rId17" imgW="1485720" imgH="31716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05" y="3636"/>
                          <a:ext cx="1765"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3" name="Group 29"/>
            <p:cNvGrpSpPr>
              <a:grpSpLocks/>
            </p:cNvGrpSpPr>
            <p:nvPr/>
          </p:nvGrpSpPr>
          <p:grpSpPr bwMode="auto">
            <a:xfrm>
              <a:off x="204" y="3249"/>
              <a:ext cx="5376" cy="752"/>
              <a:chOff x="204" y="3249"/>
              <a:chExt cx="5376" cy="752"/>
            </a:xfrm>
          </p:grpSpPr>
          <p:graphicFrame>
            <p:nvGraphicFramePr>
              <p:cNvPr id="11267" name="Object 20"/>
              <p:cNvGraphicFramePr>
                <a:graphicFrameLocks noChangeAspect="1"/>
              </p:cNvGraphicFramePr>
              <p:nvPr>
                <p:extLst>
                  <p:ext uri="{D42A27DB-BD31-4B8C-83A1-F6EECF244321}">
                    <p14:modId xmlns:p14="http://schemas.microsoft.com/office/powerpoint/2010/main" val="265612506"/>
                  </p:ext>
                </p:extLst>
              </p:nvPr>
            </p:nvGraphicFramePr>
            <p:xfrm>
              <a:off x="2090" y="3596"/>
              <a:ext cx="1584" cy="405"/>
            </p:xfrm>
            <a:graphic>
              <a:graphicData uri="http://schemas.openxmlformats.org/presentationml/2006/ole">
                <mc:AlternateContent xmlns:mc="http://schemas.openxmlformats.org/markup-compatibility/2006">
                  <mc:Choice xmlns:v="urn:schemas-microsoft-com:vml" Requires="v">
                    <p:oleObj spid="_x0000_s11449" name="公式" r:id="rId19" imgW="1333440" imgH="342720" progId="Equation.3">
                      <p:embed/>
                    </p:oleObj>
                  </mc:Choice>
                  <mc:Fallback>
                    <p:oleObj name="公式" r:id="rId19" imgW="1333440" imgH="34272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90" y="3596"/>
                            <a:ext cx="1584"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4" name="Group 22"/>
              <p:cNvGrpSpPr>
                <a:grpSpLocks/>
              </p:cNvGrpSpPr>
              <p:nvPr/>
            </p:nvGrpSpPr>
            <p:grpSpPr bwMode="auto">
              <a:xfrm>
                <a:off x="204" y="3249"/>
                <a:ext cx="5376" cy="550"/>
                <a:chOff x="240" y="845"/>
                <a:chExt cx="5376" cy="550"/>
              </a:xfrm>
            </p:grpSpPr>
            <p:grpSp>
              <p:nvGrpSpPr>
                <p:cNvPr id="11285" name="Group 23"/>
                <p:cNvGrpSpPr>
                  <a:grpSpLocks/>
                </p:cNvGrpSpPr>
                <p:nvPr/>
              </p:nvGrpSpPr>
              <p:grpSpPr bwMode="auto">
                <a:xfrm>
                  <a:off x="240" y="857"/>
                  <a:ext cx="5376" cy="538"/>
                  <a:chOff x="432" y="2275"/>
                  <a:chExt cx="2784" cy="538"/>
                </a:xfrm>
              </p:grpSpPr>
              <p:sp>
                <p:nvSpPr>
                  <p:cNvPr id="11286" name="Rectangle 24"/>
                  <p:cNvSpPr>
                    <a:spLocks noChangeArrowheads="1"/>
                  </p:cNvSpPr>
                  <p:nvPr/>
                </p:nvSpPr>
                <p:spPr bwMode="auto">
                  <a:xfrm>
                    <a:off x="432" y="2275"/>
                    <a:ext cx="278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000000"/>
                        </a:solidFill>
                        <a:latin typeface="宋体" panose="02010600030101010101" pitchFamily="2" charset="-122"/>
                      </a:rPr>
                      <a:t>若力  不在转动平面内，把力分解为平行和垂直于转轴方向的两个分量 </a:t>
                    </a:r>
                  </a:p>
                </p:txBody>
              </p:sp>
              <p:sp>
                <p:nvSpPr>
                  <p:cNvPr id="11287" name="Rectangle 25"/>
                  <p:cNvSpPr>
                    <a:spLocks noChangeArrowheads="1"/>
                  </p:cNvSpPr>
                  <p:nvPr/>
                </p:nvSpPr>
                <p:spPr bwMode="auto">
                  <a:xfrm>
                    <a:off x="1236" y="2400"/>
                    <a:ext cx="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0">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grpSp>
            <p:graphicFrame>
              <p:nvGraphicFramePr>
                <p:cNvPr id="11268" name="Object 26"/>
                <p:cNvGraphicFramePr>
                  <a:graphicFrameLocks noChangeAspect="1"/>
                </p:cNvGraphicFramePr>
                <p:nvPr/>
              </p:nvGraphicFramePr>
              <p:xfrm>
                <a:off x="703" y="845"/>
                <a:ext cx="205" cy="288"/>
              </p:xfrm>
              <a:graphic>
                <a:graphicData uri="http://schemas.openxmlformats.org/presentationml/2006/ole">
                  <mc:AlternateContent xmlns:mc="http://schemas.openxmlformats.org/markup-compatibility/2006">
                    <mc:Choice xmlns:v="urn:schemas-microsoft-com:vml" Requires="v">
                      <p:oleObj spid="_x0000_s11450" name="公式" r:id="rId21" imgW="228600" imgH="266400" progId="Equation.3">
                        <p:embed/>
                      </p:oleObj>
                    </mc:Choice>
                    <mc:Fallback>
                      <p:oleObj name="公式" r:id="rId21" imgW="228600" imgH="26640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3" y="845"/>
                              <a:ext cx="2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04"/>
                                        </p:tgtEl>
                                        <p:attrNameLst>
                                          <p:attrName>style.visibility</p:attrName>
                                        </p:attrNameLst>
                                      </p:cBhvr>
                                      <p:to>
                                        <p:strVal val="visible"/>
                                      </p:to>
                                    </p:set>
                                    <p:animEffect transition="in" filter="blinds(horizontal)">
                                      <p:cBhvr>
                                        <p:cTn id="17" dur="500"/>
                                        <p:tgtEl>
                                          <p:spTgt spid="33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11"/>
                                        </p:tgtEl>
                                        <p:attrNameLst>
                                          <p:attrName>style.visibility</p:attrName>
                                        </p:attrNameLst>
                                      </p:cBhvr>
                                      <p:to>
                                        <p:strVal val="visible"/>
                                      </p:to>
                                    </p:set>
                                    <p:animEffect transition="in" filter="blinds(horizontal)">
                                      <p:cBhvr>
                                        <p:cTn id="22" dur="500"/>
                                        <p:tgtEl>
                                          <p:spTgt spid="338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804" grpId="0"/>
      <p:bldP spid="338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533400" y="3500438"/>
            <a:ext cx="861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        </a:t>
            </a:r>
            <a:r>
              <a:rPr kumimoji="1" lang="zh-CN" altLang="en-US">
                <a:latin typeface="Times New Roman" panose="02020603050405020304" pitchFamily="18" charset="0"/>
              </a:rPr>
              <a:t>刚体定轴转动的角加速度与它所受的</a:t>
            </a:r>
            <a:r>
              <a:rPr kumimoji="1" lang="zh-CN" altLang="en-US">
                <a:solidFill>
                  <a:srgbClr val="CC0000"/>
                </a:solidFill>
                <a:latin typeface="Times New Roman" panose="02020603050405020304" pitchFamily="18" charset="0"/>
              </a:rPr>
              <a:t>合外力矩</a:t>
            </a:r>
            <a:r>
              <a:rPr kumimoji="1" lang="zh-CN" altLang="en-US">
                <a:latin typeface="Times New Roman" panose="02020603050405020304" pitchFamily="18" charset="0"/>
              </a:rPr>
              <a:t>成正比</a:t>
            </a:r>
            <a:r>
              <a:rPr kumimoji="1" lang="zh-CN" altLang="en-US">
                <a:solidFill>
                  <a:srgbClr val="CC0000"/>
                </a:solidFill>
                <a:latin typeface="Times New Roman" panose="02020603050405020304" pitchFamily="18" charset="0"/>
              </a:rPr>
              <a:t> </a:t>
            </a:r>
            <a:r>
              <a:rPr kumimoji="1" lang="zh-CN" altLang="en-US">
                <a:latin typeface="Times New Roman" panose="02020603050405020304" pitchFamily="18" charset="0"/>
              </a:rPr>
              <a:t>，与刚体的</a:t>
            </a:r>
            <a:r>
              <a:rPr kumimoji="1" lang="zh-CN" altLang="en-US">
                <a:solidFill>
                  <a:srgbClr val="CC0000"/>
                </a:solidFill>
                <a:latin typeface="Times New Roman" panose="02020603050405020304" pitchFamily="18" charset="0"/>
              </a:rPr>
              <a:t>转动惯量</a:t>
            </a:r>
            <a:r>
              <a:rPr kumimoji="1" lang="zh-CN" altLang="en-US">
                <a:latin typeface="Times New Roman" panose="02020603050405020304" pitchFamily="18" charset="0"/>
              </a:rPr>
              <a:t>成反比 </a:t>
            </a:r>
            <a:r>
              <a:rPr kumimoji="1" lang="en-US" altLang="zh-CN">
                <a:latin typeface="Times New Roman" panose="02020603050405020304" pitchFamily="18" charset="0"/>
              </a:rPr>
              <a:t>.</a:t>
            </a:r>
          </a:p>
        </p:txBody>
      </p:sp>
      <p:grpSp>
        <p:nvGrpSpPr>
          <p:cNvPr id="2" name="Group 5"/>
          <p:cNvGrpSpPr>
            <a:grpSpLocks/>
          </p:cNvGrpSpPr>
          <p:nvPr/>
        </p:nvGrpSpPr>
        <p:grpSpPr bwMode="auto">
          <a:xfrm>
            <a:off x="611188" y="2727325"/>
            <a:ext cx="5616575" cy="633413"/>
            <a:chOff x="336" y="2985"/>
            <a:chExt cx="3538" cy="399"/>
          </a:xfrm>
        </p:grpSpPr>
        <p:sp>
          <p:nvSpPr>
            <p:cNvPr id="12309" name="Text Box 6"/>
            <p:cNvSpPr txBox="1">
              <a:spLocks noChangeArrowheads="1"/>
            </p:cNvSpPr>
            <p:nvPr/>
          </p:nvSpPr>
          <p:spPr bwMode="auto">
            <a:xfrm>
              <a:off x="336" y="2985"/>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3</a:t>
              </a:r>
              <a:r>
                <a:rPr kumimoji="1" lang="zh-CN" altLang="en-US">
                  <a:latin typeface="Times New Roman" panose="02020603050405020304" pitchFamily="18" charset="0"/>
                </a:rPr>
                <a:t>、转动定律</a:t>
              </a:r>
              <a:endParaRPr kumimoji="1" lang="zh-CN" altLang="en-US" sz="2400">
                <a:latin typeface="Times New Roman" panose="02020603050405020304" pitchFamily="18" charset="0"/>
              </a:endParaRPr>
            </a:p>
          </p:txBody>
        </p:sp>
        <p:graphicFrame>
          <p:nvGraphicFramePr>
            <p:cNvPr id="12295" name="Object 7"/>
            <p:cNvGraphicFramePr>
              <a:graphicFrameLocks noChangeAspect="1"/>
            </p:cNvGraphicFramePr>
            <p:nvPr/>
          </p:nvGraphicFramePr>
          <p:xfrm>
            <a:off x="2832" y="3003"/>
            <a:ext cx="1042" cy="381"/>
          </p:xfrm>
          <a:graphic>
            <a:graphicData uri="http://schemas.openxmlformats.org/presentationml/2006/ole">
              <mc:AlternateContent xmlns:mc="http://schemas.openxmlformats.org/markup-compatibility/2006">
                <mc:Choice xmlns:v="urn:schemas-microsoft-com:vml" Requires="v">
                  <p:oleObj spid="_x0000_s12400" name="公式" r:id="rId3" imgW="380880" imgH="139680" progId="Equation.3">
                    <p:embed/>
                  </p:oleObj>
                </mc:Choice>
                <mc:Fallback>
                  <p:oleObj name="公式" r:id="rId3" imgW="380880" imgH="1396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3003"/>
                          <a:ext cx="104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468313" y="836613"/>
            <a:ext cx="7467600" cy="1179512"/>
            <a:chOff x="288" y="2145"/>
            <a:chExt cx="4704" cy="743"/>
          </a:xfrm>
        </p:grpSpPr>
        <p:graphicFrame>
          <p:nvGraphicFramePr>
            <p:cNvPr id="12293" name="Object 9"/>
            <p:cNvGraphicFramePr>
              <a:graphicFrameLocks noChangeAspect="1"/>
            </p:cNvGraphicFramePr>
            <p:nvPr/>
          </p:nvGraphicFramePr>
          <p:xfrm>
            <a:off x="1812" y="2241"/>
            <a:ext cx="1548" cy="647"/>
          </p:xfrm>
          <a:graphic>
            <a:graphicData uri="http://schemas.openxmlformats.org/presentationml/2006/ole">
              <mc:AlternateContent xmlns:mc="http://schemas.openxmlformats.org/markup-compatibility/2006">
                <mc:Choice xmlns:v="urn:schemas-microsoft-com:vml" Requires="v">
                  <p:oleObj spid="_x0000_s12401" name="Equation" r:id="rId5" imgW="850680" imgH="355320" progId="Equation.3">
                    <p:embed/>
                  </p:oleObj>
                </mc:Choice>
                <mc:Fallback>
                  <p:oleObj name="Equation" r:id="rId5" imgW="850680" imgH="3553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 y="2241"/>
                          <a:ext cx="1548" cy="647"/>
                        </a:xfrm>
                        <a:prstGeom prst="rect">
                          <a:avLst/>
                        </a:prstGeom>
                        <a:noFill/>
                        <a:ln>
                          <a:noFill/>
                        </a:ln>
                        <a:effectLst/>
                        <a:extLst>
                          <a:ext uri="{909E8E84-426E-40DD-AFC4-6F175D3DCCD1}">
                            <a14:hiddenFill xmlns:a14="http://schemas.microsoft.com/office/drawing/2010/main">
                              <a:gradFill rotWithShape="0">
                                <a:gsLst>
                                  <a:gs pos="0">
                                    <a:srgbClr val="FFFFCC">
                                      <a:gamma/>
                                      <a:shade val="66275"/>
                                      <a:invGamma/>
                                    </a:srgbClr>
                                  </a:gs>
                                  <a:gs pos="50000">
                                    <a:srgbClr val="FFFFCC"/>
                                  </a:gs>
                                  <a:gs pos="100000">
                                    <a:srgbClr val="FFFFCC">
                                      <a:gamma/>
                                      <a:shade val="66275"/>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Rectangle 10"/>
            <p:cNvSpPr>
              <a:spLocks noChangeArrowheads="1"/>
            </p:cNvSpPr>
            <p:nvPr/>
          </p:nvSpPr>
          <p:spPr bwMode="auto">
            <a:xfrm>
              <a:off x="288" y="2313"/>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定义转动惯量</a:t>
              </a:r>
            </a:p>
          </p:txBody>
        </p:sp>
        <p:graphicFrame>
          <p:nvGraphicFramePr>
            <p:cNvPr id="12294" name="Object 11"/>
            <p:cNvGraphicFramePr>
              <a:graphicFrameLocks noChangeAspect="1"/>
            </p:cNvGraphicFramePr>
            <p:nvPr/>
          </p:nvGraphicFramePr>
          <p:xfrm>
            <a:off x="3696" y="2145"/>
            <a:ext cx="1296" cy="591"/>
          </p:xfrm>
          <a:graphic>
            <a:graphicData uri="http://schemas.openxmlformats.org/presentationml/2006/ole">
              <mc:AlternateContent xmlns:mc="http://schemas.openxmlformats.org/markup-compatibility/2006">
                <mc:Choice xmlns:v="urn:schemas-microsoft-com:vml" Requires="v">
                  <p:oleObj spid="_x0000_s12402" name="Equation" r:id="rId7" imgW="698400" imgH="317160" progId="Equation.3">
                    <p:embed/>
                  </p:oleObj>
                </mc:Choice>
                <mc:Fallback>
                  <p:oleObj name="Equation" r:id="rId7" imgW="698400" imgH="31716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2145"/>
                          <a:ext cx="1296" cy="591"/>
                        </a:xfrm>
                        <a:prstGeom prst="rect">
                          <a:avLst/>
                        </a:prstGeom>
                        <a:noFill/>
                        <a:ln>
                          <a:noFill/>
                        </a:ln>
                        <a:effectLst/>
                        <a:extLst>
                          <a:ext uri="{909E8E84-426E-40DD-AFC4-6F175D3DCCD1}">
                            <a14:hiddenFill xmlns:a14="http://schemas.microsoft.com/office/drawing/2010/main">
                              <a:gradFill rotWithShape="0">
                                <a:gsLst>
                                  <a:gs pos="0">
                                    <a:srgbClr val="FFCCFF">
                                      <a:gamma/>
                                      <a:shade val="66275"/>
                                      <a:invGamma/>
                                    </a:srgbClr>
                                  </a:gs>
                                  <a:gs pos="50000">
                                    <a:srgbClr val="FFCCFF"/>
                                  </a:gs>
                                  <a:gs pos="100000">
                                    <a:srgbClr val="FFCCFF">
                                      <a:gamma/>
                                      <a:shade val="66275"/>
                                      <a:invGamma/>
                                    </a:srgbClr>
                                  </a:gs>
                                </a:gsLst>
                                <a:lin ang="5400000" scaled="1"/>
                              </a:gradFill>
                            </a14:hiddenFill>
                          </a:ext>
                          <a:ext uri="{91240B29-F687-4F45-9708-019B960494DF}">
                            <a14:hiddenLine xmlns:a14="http://schemas.microsoft.com/office/drawing/2010/main" w="2857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299" name="Rectangle 12"/>
          <p:cNvSpPr>
            <a:spLocks noChangeArrowheads="1"/>
          </p:cNvSpPr>
          <p:nvPr/>
        </p:nvSpPr>
        <p:spPr bwMode="auto">
          <a:xfrm>
            <a:off x="468313" y="549275"/>
            <a:ext cx="2147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2</a:t>
            </a:r>
            <a:r>
              <a:rPr kumimoji="1" lang="zh-CN" altLang="en-US">
                <a:latin typeface="Times New Roman" panose="02020603050405020304" pitchFamily="18" charset="0"/>
              </a:rPr>
              <a:t>、转动惯量</a:t>
            </a:r>
          </a:p>
        </p:txBody>
      </p:sp>
      <p:grpSp>
        <p:nvGrpSpPr>
          <p:cNvPr id="4" name="Group 15"/>
          <p:cNvGrpSpPr>
            <a:grpSpLocks/>
          </p:cNvGrpSpPr>
          <p:nvPr/>
        </p:nvGrpSpPr>
        <p:grpSpPr bwMode="auto">
          <a:xfrm>
            <a:off x="827088" y="1844675"/>
            <a:ext cx="5643562" cy="728663"/>
            <a:chOff x="431" y="2296"/>
            <a:chExt cx="3555" cy="459"/>
          </a:xfrm>
        </p:grpSpPr>
        <p:graphicFrame>
          <p:nvGraphicFramePr>
            <p:cNvPr id="12292" name="Object 13"/>
            <p:cNvGraphicFramePr>
              <a:graphicFrameLocks noChangeAspect="1"/>
            </p:cNvGraphicFramePr>
            <p:nvPr/>
          </p:nvGraphicFramePr>
          <p:xfrm>
            <a:off x="2018" y="2296"/>
            <a:ext cx="1968" cy="459"/>
          </p:xfrm>
          <a:graphic>
            <a:graphicData uri="http://schemas.openxmlformats.org/presentationml/2006/ole">
              <mc:AlternateContent xmlns:mc="http://schemas.openxmlformats.org/markup-compatibility/2006">
                <mc:Choice xmlns:v="urn:schemas-microsoft-com:vml" Requires="v">
                  <p:oleObj spid="_x0000_s12403" name="Equation" r:id="rId9" imgW="927000" imgH="241200" progId="Equation.3">
                    <p:embed/>
                  </p:oleObj>
                </mc:Choice>
                <mc:Fallback>
                  <p:oleObj name="Equation" r:id="rId9" imgW="927000" imgH="241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8" y="2296"/>
                          <a:ext cx="1968"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Rectangle 14"/>
            <p:cNvSpPr>
              <a:spLocks noChangeArrowheads="1"/>
            </p:cNvSpPr>
            <p:nvPr/>
          </p:nvSpPr>
          <p:spPr bwMode="auto">
            <a:xfrm>
              <a:off x="431" y="2341"/>
              <a:ext cx="16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平行轴定理：</a:t>
              </a:r>
            </a:p>
          </p:txBody>
        </p:sp>
      </p:grpSp>
      <p:sp>
        <p:nvSpPr>
          <p:cNvPr id="35857" name="Rectangle 17"/>
          <p:cNvSpPr>
            <a:spLocks noChangeArrowheads="1"/>
          </p:cNvSpPr>
          <p:nvPr/>
        </p:nvSpPr>
        <p:spPr bwMode="auto">
          <a:xfrm>
            <a:off x="250825" y="4508500"/>
            <a:ext cx="5541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t>三、角动量定理和角动量守恒定律</a:t>
            </a:r>
          </a:p>
        </p:txBody>
      </p:sp>
      <p:sp>
        <p:nvSpPr>
          <p:cNvPr id="35858" name="Text Box 18"/>
          <p:cNvSpPr txBox="1">
            <a:spLocks noChangeArrowheads="1"/>
          </p:cNvSpPr>
          <p:nvPr/>
        </p:nvSpPr>
        <p:spPr bwMode="auto">
          <a:xfrm>
            <a:off x="395288" y="5084763"/>
            <a:ext cx="335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1</a:t>
            </a:r>
            <a:r>
              <a:rPr kumimoji="1" lang="zh-CN" altLang="en-US">
                <a:latin typeface="Times New Roman" panose="02020603050405020304" pitchFamily="18" charset="0"/>
              </a:rPr>
              <a:t>、角动量</a:t>
            </a:r>
            <a:endParaRPr kumimoji="1" lang="zh-CN" altLang="en-US" b="0">
              <a:latin typeface="Times New Roman" panose="02020603050405020304" pitchFamily="18" charset="0"/>
            </a:endParaRPr>
          </a:p>
        </p:txBody>
      </p:sp>
      <p:grpSp>
        <p:nvGrpSpPr>
          <p:cNvPr id="5" name="Group 24"/>
          <p:cNvGrpSpPr>
            <a:grpSpLocks/>
          </p:cNvGrpSpPr>
          <p:nvPr/>
        </p:nvGrpSpPr>
        <p:grpSpPr bwMode="auto">
          <a:xfrm>
            <a:off x="900113" y="5373688"/>
            <a:ext cx="7050087" cy="1268412"/>
            <a:chOff x="567" y="3521"/>
            <a:chExt cx="4441" cy="799"/>
          </a:xfrm>
        </p:grpSpPr>
        <p:sp>
          <p:nvSpPr>
            <p:cNvPr id="12304" name="Text Box 19"/>
            <p:cNvSpPr txBox="1">
              <a:spLocks noChangeArrowheads="1"/>
            </p:cNvSpPr>
            <p:nvPr/>
          </p:nvSpPr>
          <p:spPr bwMode="auto">
            <a:xfrm>
              <a:off x="567" y="3657"/>
              <a:ext cx="1723"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质点</a:t>
              </a:r>
              <a:r>
                <a:rPr kumimoji="1" lang="zh-CN" altLang="en-US"/>
                <a:t>质点相对于原点</a:t>
              </a:r>
              <a:r>
                <a:rPr kumimoji="1" lang="zh-CN" altLang="en-US">
                  <a:latin typeface="Times New Roman" panose="02020603050405020304" pitchFamily="18" charset="0"/>
                </a:rPr>
                <a:t>的角动量</a:t>
              </a:r>
            </a:p>
          </p:txBody>
        </p:sp>
        <p:graphicFrame>
          <p:nvGraphicFramePr>
            <p:cNvPr id="12290" name="Object 20"/>
            <p:cNvGraphicFramePr>
              <a:graphicFrameLocks noChangeAspect="1"/>
            </p:cNvGraphicFramePr>
            <p:nvPr/>
          </p:nvGraphicFramePr>
          <p:xfrm>
            <a:off x="2608" y="3521"/>
            <a:ext cx="2400" cy="486"/>
          </p:xfrm>
          <a:graphic>
            <a:graphicData uri="http://schemas.openxmlformats.org/presentationml/2006/ole">
              <mc:AlternateContent xmlns:mc="http://schemas.openxmlformats.org/markup-compatibility/2006">
                <mc:Choice xmlns:v="urn:schemas-microsoft-com:vml" Requires="v">
                  <p:oleObj spid="_x0000_s12404" name="Equation" r:id="rId11" imgW="1130040" imgH="228600" progId="Equation.3">
                    <p:embed/>
                  </p:oleObj>
                </mc:Choice>
                <mc:Fallback>
                  <p:oleObj name="Equation" r:id="rId11" imgW="1130040" imgH="2286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8" y="3521"/>
                          <a:ext cx="2400" cy="486"/>
                        </a:xfrm>
                        <a:prstGeom prst="rect">
                          <a:avLst/>
                        </a:prstGeom>
                        <a:noFill/>
                        <a:ln>
                          <a:noFill/>
                        </a:ln>
                        <a:effectLst/>
                        <a:extLst>
                          <a:ext uri="{909E8E84-426E-40DD-AFC4-6F175D3DCCD1}">
                            <a14:hiddenFill xmlns:a14="http://schemas.microsoft.com/office/drawing/2010/main">
                              <a:gradFill rotWithShape="0">
                                <a:gsLst>
                                  <a:gs pos="0">
                                    <a:srgbClr val="FFFF99">
                                      <a:gamma/>
                                      <a:shade val="76078"/>
                                      <a:invGamma/>
                                    </a:srgbClr>
                                  </a:gs>
                                  <a:gs pos="50000">
                                    <a:srgbClr val="FFFF99"/>
                                  </a:gs>
                                  <a:gs pos="100000">
                                    <a:srgbClr val="FFFF99">
                                      <a:gamma/>
                                      <a:shade val="76078"/>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5" name="Group 21"/>
            <p:cNvGrpSpPr>
              <a:grpSpLocks/>
            </p:cNvGrpSpPr>
            <p:nvPr/>
          </p:nvGrpSpPr>
          <p:grpSpPr bwMode="auto">
            <a:xfrm>
              <a:off x="2224" y="3959"/>
              <a:ext cx="2448" cy="361"/>
              <a:chOff x="192" y="2256"/>
              <a:chExt cx="2448" cy="361"/>
            </a:xfrm>
          </p:grpSpPr>
          <p:graphicFrame>
            <p:nvGraphicFramePr>
              <p:cNvPr id="12291" name="Object 22"/>
              <p:cNvGraphicFramePr>
                <a:graphicFrameLocks noChangeAspect="1"/>
              </p:cNvGraphicFramePr>
              <p:nvPr/>
            </p:nvGraphicFramePr>
            <p:xfrm>
              <a:off x="720" y="2256"/>
              <a:ext cx="1920" cy="361"/>
            </p:xfrm>
            <a:graphic>
              <a:graphicData uri="http://schemas.openxmlformats.org/presentationml/2006/ole">
                <mc:AlternateContent xmlns:mc="http://schemas.openxmlformats.org/markup-compatibility/2006">
                  <mc:Choice xmlns:v="urn:schemas-microsoft-com:vml" Requires="v">
                    <p:oleObj spid="_x0000_s12405" name="Equation" r:id="rId13" imgW="850680" imgH="177480" progId="Equation.3">
                      <p:embed/>
                    </p:oleObj>
                  </mc:Choice>
                  <mc:Fallback>
                    <p:oleObj name="Equation" r:id="rId13" imgW="850680" imgH="1774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 y="2256"/>
                            <a:ext cx="192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23"/>
              <p:cNvSpPr txBox="1">
                <a:spLocks noChangeArrowheads="1"/>
              </p:cNvSpPr>
              <p:nvPr/>
            </p:nvSpPr>
            <p:spPr bwMode="auto">
              <a:xfrm>
                <a:off x="192" y="2265"/>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1C1C1C"/>
                    </a:solidFill>
                    <a:latin typeface="Times New Roman" panose="02020603050405020304" pitchFamily="18" charset="0"/>
                  </a:rPr>
                  <a:t>大小</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blinds(horizontal)">
                                      <p:cBhvr>
                                        <p:cTn id="22" dur="500"/>
                                        <p:tgtEl>
                                          <p:spTgt spid="358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57"/>
                                        </p:tgtEl>
                                        <p:attrNameLst>
                                          <p:attrName>style.visibility</p:attrName>
                                        </p:attrNameLst>
                                      </p:cBhvr>
                                      <p:to>
                                        <p:strVal val="visible"/>
                                      </p:to>
                                    </p:set>
                                    <p:animEffect transition="in" filter="blinds(horizontal)">
                                      <p:cBhvr>
                                        <p:cTn id="27" dur="500"/>
                                        <p:tgtEl>
                                          <p:spTgt spid="358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858"/>
                                        </p:tgtEl>
                                        <p:attrNameLst>
                                          <p:attrName>style.visibility</p:attrName>
                                        </p:attrNameLst>
                                      </p:cBhvr>
                                      <p:to>
                                        <p:strVal val="visible"/>
                                      </p:to>
                                    </p:set>
                                    <p:animEffect transition="in" filter="blinds(horizontal)">
                                      <p:cBhvr>
                                        <p:cTn id="32" dur="500"/>
                                        <p:tgtEl>
                                          <p:spTgt spid="358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57" grpId="0"/>
      <p:bldP spid="358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428625" y="1000125"/>
            <a:ext cx="5988050" cy="623888"/>
            <a:chOff x="204" y="845"/>
            <a:chExt cx="3772" cy="393"/>
          </a:xfrm>
        </p:grpSpPr>
        <p:sp>
          <p:nvSpPr>
            <p:cNvPr id="13340" name="Rectangle 9"/>
            <p:cNvSpPr>
              <a:spLocks noChangeArrowheads="1"/>
            </p:cNvSpPr>
            <p:nvPr/>
          </p:nvSpPr>
          <p:spPr bwMode="auto">
            <a:xfrm>
              <a:off x="204" y="845"/>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质点绕定轴转动的角动量</a:t>
              </a:r>
            </a:p>
          </p:txBody>
        </p:sp>
        <p:graphicFrame>
          <p:nvGraphicFramePr>
            <p:cNvPr id="13321" name="Object 13"/>
            <p:cNvGraphicFramePr>
              <a:graphicFrameLocks noChangeAspect="1"/>
            </p:cNvGraphicFramePr>
            <p:nvPr/>
          </p:nvGraphicFramePr>
          <p:xfrm>
            <a:off x="3061" y="845"/>
            <a:ext cx="915" cy="393"/>
          </p:xfrm>
          <a:graphic>
            <a:graphicData uri="http://schemas.openxmlformats.org/presentationml/2006/ole">
              <mc:AlternateContent xmlns:mc="http://schemas.openxmlformats.org/markup-compatibility/2006">
                <mc:Choice xmlns:v="urn:schemas-microsoft-com:vml" Requires="v">
                  <p:oleObj spid="_x0000_s13461" name="公式" r:id="rId3" imgW="495000" imgH="215640" progId="Equation.3">
                    <p:embed/>
                  </p:oleObj>
                </mc:Choice>
                <mc:Fallback>
                  <p:oleObj name="公式" r:id="rId3" imgW="495000" imgH="215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845"/>
                          <a:ext cx="915" cy="393"/>
                        </a:xfrm>
                        <a:prstGeom prst="rect">
                          <a:avLst/>
                        </a:prstGeom>
                        <a:noFill/>
                        <a:ln>
                          <a:noFill/>
                        </a:ln>
                        <a:effectLst/>
                        <a:extLst>
                          <a:ext uri="{909E8E84-426E-40DD-AFC4-6F175D3DCCD1}">
                            <a14:hiddenFill xmlns:a14="http://schemas.microsoft.com/office/drawing/2010/main">
                              <a:gradFill rotWithShape="0">
                                <a:gsLst>
                                  <a:gs pos="0">
                                    <a:srgbClr val="FFFF99">
                                      <a:gamma/>
                                      <a:shade val="76078"/>
                                      <a:invGamma/>
                                    </a:srgbClr>
                                  </a:gs>
                                  <a:gs pos="50000">
                                    <a:srgbClr val="FFFF99"/>
                                  </a:gs>
                                  <a:gs pos="100000">
                                    <a:srgbClr val="FFFF99">
                                      <a:gamma/>
                                      <a:shade val="76078"/>
                                      <a:invGamma/>
                                    </a:srgbClr>
                                  </a:gs>
                                </a:gsLst>
                                <a:lin ang="5400000" scaled="1"/>
                              </a:gradFill>
                            </a14:hiddenFill>
                          </a:ex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880" name="Rectangle 16"/>
          <p:cNvSpPr>
            <a:spLocks noChangeArrowheads="1"/>
          </p:cNvSpPr>
          <p:nvPr/>
        </p:nvSpPr>
        <p:spPr bwMode="auto">
          <a:xfrm>
            <a:off x="174625" y="1916113"/>
            <a:ext cx="252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t>2</a:t>
            </a:r>
            <a:r>
              <a:rPr kumimoji="1" lang="zh-CN" altLang="en-US"/>
              <a:t>、角动量定理</a:t>
            </a:r>
          </a:p>
        </p:txBody>
      </p:sp>
      <p:grpSp>
        <p:nvGrpSpPr>
          <p:cNvPr id="3" name="Group 22"/>
          <p:cNvGrpSpPr>
            <a:grpSpLocks/>
          </p:cNvGrpSpPr>
          <p:nvPr/>
        </p:nvGrpSpPr>
        <p:grpSpPr bwMode="auto">
          <a:xfrm>
            <a:off x="1187450" y="2492375"/>
            <a:ext cx="6291263" cy="957263"/>
            <a:chOff x="1066" y="2041"/>
            <a:chExt cx="3963" cy="603"/>
          </a:xfrm>
        </p:grpSpPr>
        <p:grpSp>
          <p:nvGrpSpPr>
            <p:cNvPr id="13338" name="Group 18"/>
            <p:cNvGrpSpPr>
              <a:grpSpLocks/>
            </p:cNvGrpSpPr>
            <p:nvPr/>
          </p:nvGrpSpPr>
          <p:grpSpPr bwMode="auto">
            <a:xfrm>
              <a:off x="3170" y="2041"/>
              <a:ext cx="1859" cy="603"/>
              <a:chOff x="3668" y="644"/>
              <a:chExt cx="1859" cy="603"/>
            </a:xfrm>
          </p:grpSpPr>
          <p:sp>
            <p:nvSpPr>
              <p:cNvPr id="13339" name="Text Box 19"/>
              <p:cNvSpPr txBox="1">
                <a:spLocks noChangeArrowheads="1"/>
              </p:cNvSpPr>
              <p:nvPr/>
            </p:nvSpPr>
            <p:spPr bwMode="auto">
              <a:xfrm>
                <a:off x="3668" y="793"/>
                <a:ext cx="994" cy="33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Times New Roman" panose="02020603050405020304" pitchFamily="18" charset="0"/>
                  </a:rPr>
                  <a:t>冲量矩</a:t>
                </a:r>
              </a:p>
            </p:txBody>
          </p:sp>
          <p:graphicFrame>
            <p:nvGraphicFramePr>
              <p:cNvPr id="13320" name="Object 20"/>
              <p:cNvGraphicFramePr>
                <a:graphicFrameLocks noChangeAspect="1"/>
              </p:cNvGraphicFramePr>
              <p:nvPr/>
            </p:nvGraphicFramePr>
            <p:xfrm>
              <a:off x="4720" y="644"/>
              <a:ext cx="807" cy="603"/>
            </p:xfrm>
            <a:graphic>
              <a:graphicData uri="http://schemas.openxmlformats.org/presentationml/2006/ole">
                <mc:AlternateContent xmlns:mc="http://schemas.openxmlformats.org/markup-compatibility/2006">
                  <mc:Choice xmlns:v="urn:schemas-microsoft-com:vml" Requires="v">
                    <p:oleObj spid="_x0000_s13462" name="Equation" r:id="rId5" imgW="927000" imgH="660240" progId="Equation.3">
                      <p:embed/>
                    </p:oleObj>
                  </mc:Choice>
                  <mc:Fallback>
                    <p:oleObj name="Equation" r:id="rId5" imgW="927000" imgH="66024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0" y="644"/>
                            <a:ext cx="807" cy="603"/>
                          </a:xfrm>
                          <a:prstGeom prst="rect">
                            <a:avLst/>
                          </a:prstGeom>
                          <a:noFill/>
                          <a:ln>
                            <a:noFill/>
                          </a:ln>
                          <a:effectLst/>
                          <a:extLst>
                            <a:ext uri="{909E8E84-426E-40DD-AFC4-6F175D3DCCD1}">
                              <a14:hiddenFill xmlns:a14="http://schemas.microsoft.com/office/drawing/2010/main">
                                <a:gradFill rotWithShape="0">
                                  <a:gsLst>
                                    <a:gs pos="0">
                                      <a:srgbClr val="CCFFFF">
                                        <a:gamma/>
                                        <a:shade val="76078"/>
                                        <a:invGamma/>
                                      </a:srgbClr>
                                    </a:gs>
                                    <a:gs pos="50000">
                                      <a:srgbClr val="CCFFFF"/>
                                    </a:gs>
                                    <a:gs pos="100000">
                                      <a:srgbClr val="CCFFFF">
                                        <a:gamma/>
                                        <a:shade val="76078"/>
                                        <a:invGamma/>
                                      </a:srgbClr>
                                    </a:gs>
                                  </a:gsLst>
                                  <a:lin ang="540000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19" name="Object 21"/>
            <p:cNvGraphicFramePr>
              <a:graphicFrameLocks noChangeAspect="1"/>
            </p:cNvGraphicFramePr>
            <p:nvPr/>
          </p:nvGraphicFramePr>
          <p:xfrm>
            <a:off x="1066" y="2069"/>
            <a:ext cx="1825" cy="570"/>
          </p:xfrm>
          <a:graphic>
            <a:graphicData uri="http://schemas.openxmlformats.org/presentationml/2006/ole">
              <mc:AlternateContent xmlns:mc="http://schemas.openxmlformats.org/markup-compatibility/2006">
                <mc:Choice xmlns:v="urn:schemas-microsoft-com:vml" Requires="v">
                  <p:oleObj spid="_x0000_s13463" name="Equation" r:id="rId7" imgW="1028520" imgH="355320" progId="Equation.3">
                    <p:embed/>
                  </p:oleObj>
                </mc:Choice>
                <mc:Fallback>
                  <p:oleObj name="Equation" r:id="rId7" imgW="1028520" imgH="35532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069"/>
                          <a:ext cx="1825"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4"/>
          <p:cNvGrpSpPr>
            <a:grpSpLocks/>
          </p:cNvGrpSpPr>
          <p:nvPr/>
        </p:nvGrpSpPr>
        <p:grpSpPr bwMode="auto">
          <a:xfrm>
            <a:off x="1692275" y="4076700"/>
            <a:ext cx="4616450" cy="863600"/>
            <a:chOff x="1063" y="2756"/>
            <a:chExt cx="2908" cy="544"/>
          </a:xfrm>
        </p:grpSpPr>
        <p:graphicFrame>
          <p:nvGraphicFramePr>
            <p:cNvPr id="13318" name="Object 25"/>
            <p:cNvGraphicFramePr>
              <a:graphicFrameLocks noChangeAspect="1"/>
            </p:cNvGraphicFramePr>
            <p:nvPr/>
          </p:nvGraphicFramePr>
          <p:xfrm>
            <a:off x="1063" y="2756"/>
            <a:ext cx="2009" cy="544"/>
          </p:xfrm>
          <a:graphic>
            <a:graphicData uri="http://schemas.openxmlformats.org/presentationml/2006/ole">
              <mc:AlternateContent xmlns:mc="http://schemas.openxmlformats.org/markup-compatibility/2006">
                <mc:Choice xmlns:v="urn:schemas-microsoft-com:vml" Requires="v">
                  <p:oleObj spid="_x0000_s13464" name="Equation" r:id="rId9" imgW="838080" imgH="228600" progId="Equation.3">
                    <p:embed/>
                  </p:oleObj>
                </mc:Choice>
                <mc:Fallback>
                  <p:oleObj name="Equation" r:id="rId9" imgW="838080" imgH="2286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3" y="2756"/>
                          <a:ext cx="2009"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7" name="Rectangle 26"/>
            <p:cNvSpPr>
              <a:spLocks noChangeArrowheads="1"/>
            </p:cNvSpPr>
            <p:nvPr/>
          </p:nvSpPr>
          <p:spPr bwMode="auto">
            <a:xfrm>
              <a:off x="3076" y="2871"/>
              <a:ext cx="895" cy="335"/>
            </a:xfrm>
            <a:prstGeom prst="rect">
              <a:avLst/>
            </a:prstGeom>
            <a:solidFill>
              <a:schemeClr val="accent1"/>
            </a:solidFill>
            <a:ln w="12700">
              <a:solidFill>
                <a:schemeClr val="tx2"/>
              </a:solidFill>
              <a:miter lim="800000"/>
              <a:headEnd/>
              <a:tailEnd/>
            </a:ln>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0">
                  <a:latin typeface="Times New Roman" panose="02020603050405020304" pitchFamily="18" charset="0"/>
                </a:rPr>
                <a:t> </a:t>
              </a:r>
              <a:r>
                <a:rPr kumimoji="1" lang="zh-CN" altLang="en-US">
                  <a:solidFill>
                    <a:srgbClr val="CC0000"/>
                  </a:solidFill>
                  <a:latin typeface="Times New Roman" panose="02020603050405020304" pitchFamily="18" charset="0"/>
                </a:rPr>
                <a:t>恒矢量</a:t>
              </a:r>
              <a:r>
                <a:rPr kumimoji="1" lang="zh-CN" altLang="en-US" sz="2400">
                  <a:solidFill>
                    <a:srgbClr val="FF0000"/>
                  </a:solidFill>
                  <a:latin typeface="Times New Roman" panose="02020603050405020304" pitchFamily="18" charset="0"/>
                </a:rPr>
                <a:t> </a:t>
              </a:r>
            </a:p>
          </p:txBody>
        </p:sp>
      </p:grpSp>
      <p:sp>
        <p:nvSpPr>
          <p:cNvPr id="36891" name="Rectangle 27"/>
          <p:cNvSpPr>
            <a:spLocks noChangeArrowheads="1"/>
          </p:cNvSpPr>
          <p:nvPr/>
        </p:nvSpPr>
        <p:spPr bwMode="auto">
          <a:xfrm>
            <a:off x="239713" y="3573463"/>
            <a:ext cx="5340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r>
              <a:rPr kumimoji="1" lang="en-US" altLang="zh-CN">
                <a:latin typeface="Times New Roman" panose="02020603050405020304" pitchFamily="18" charset="0"/>
              </a:rPr>
              <a:t>3</a:t>
            </a:r>
            <a:r>
              <a:rPr kumimoji="1" lang="zh-CN" altLang="en-US">
                <a:latin typeface="Times New Roman" panose="02020603050405020304" pitchFamily="18" charset="0"/>
              </a:rPr>
              <a:t>、角动量守恒定律</a:t>
            </a:r>
          </a:p>
        </p:txBody>
      </p:sp>
      <p:grpSp>
        <p:nvGrpSpPr>
          <p:cNvPr id="6" name="Group 35"/>
          <p:cNvGrpSpPr>
            <a:grpSpLocks/>
          </p:cNvGrpSpPr>
          <p:nvPr/>
        </p:nvGrpSpPr>
        <p:grpSpPr bwMode="auto">
          <a:xfrm>
            <a:off x="323850" y="5805488"/>
            <a:ext cx="7321550" cy="549275"/>
            <a:chOff x="188" y="3738"/>
            <a:chExt cx="4612" cy="346"/>
          </a:xfrm>
        </p:grpSpPr>
        <p:grpSp>
          <p:nvGrpSpPr>
            <p:cNvPr id="13333" name="Group 29"/>
            <p:cNvGrpSpPr>
              <a:grpSpLocks/>
            </p:cNvGrpSpPr>
            <p:nvPr/>
          </p:nvGrpSpPr>
          <p:grpSpPr bwMode="auto">
            <a:xfrm>
              <a:off x="1519" y="3748"/>
              <a:ext cx="3281" cy="336"/>
              <a:chOff x="1440" y="1440"/>
              <a:chExt cx="3281" cy="336"/>
            </a:xfrm>
          </p:grpSpPr>
          <p:graphicFrame>
            <p:nvGraphicFramePr>
              <p:cNvPr id="13316" name="Object 30"/>
              <p:cNvGraphicFramePr>
                <a:graphicFrameLocks noChangeAspect="1"/>
              </p:cNvGraphicFramePr>
              <p:nvPr/>
            </p:nvGraphicFramePr>
            <p:xfrm>
              <a:off x="1736" y="1463"/>
              <a:ext cx="760" cy="313"/>
            </p:xfrm>
            <a:graphic>
              <a:graphicData uri="http://schemas.openxmlformats.org/presentationml/2006/ole">
                <mc:AlternateContent xmlns:mc="http://schemas.openxmlformats.org/markup-compatibility/2006">
                  <mc:Choice xmlns:v="urn:schemas-microsoft-com:vml" Requires="v">
                    <p:oleObj spid="_x0000_s13465" name="Equation" r:id="rId11" imgW="431640" imgH="177480" progId="Equation.3">
                      <p:embed/>
                    </p:oleObj>
                  </mc:Choice>
                  <mc:Fallback>
                    <p:oleObj name="Equation" r:id="rId11" imgW="431640" imgH="17748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6" y="1463"/>
                            <a:ext cx="76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31"/>
              <p:cNvGraphicFramePr>
                <a:graphicFrameLocks noChangeAspect="1"/>
              </p:cNvGraphicFramePr>
              <p:nvPr/>
            </p:nvGraphicFramePr>
            <p:xfrm>
              <a:off x="3124" y="1440"/>
              <a:ext cx="1597" cy="302"/>
            </p:xfrm>
            <a:graphic>
              <a:graphicData uri="http://schemas.openxmlformats.org/presentationml/2006/ole">
                <mc:AlternateContent xmlns:mc="http://schemas.openxmlformats.org/markup-compatibility/2006">
                  <mc:Choice xmlns:v="urn:schemas-microsoft-com:vml" Requires="v">
                    <p:oleObj spid="_x0000_s13466" name="Equation" r:id="rId13" imgW="1815840" imgH="342720" progId="Equation.3">
                      <p:embed/>
                    </p:oleObj>
                  </mc:Choice>
                  <mc:Fallback>
                    <p:oleObj name="Equation" r:id="rId13" imgW="1815840" imgH="34272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 y="1440"/>
                            <a:ext cx="1597"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5" name="Rectangle 32"/>
              <p:cNvSpPr>
                <a:spLocks noChangeArrowheads="1"/>
              </p:cNvSpPr>
              <p:nvPr/>
            </p:nvSpPr>
            <p:spPr bwMode="auto">
              <a:xfrm>
                <a:off x="2496" y="1449"/>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000000"/>
                    </a:solidFill>
                    <a:latin typeface="Times New Roman" panose="02020603050405020304" pitchFamily="18" charset="0"/>
                  </a:rPr>
                  <a:t>，则</a:t>
                </a:r>
              </a:p>
            </p:txBody>
          </p:sp>
          <p:sp>
            <p:nvSpPr>
              <p:cNvPr id="13336" name="Text Box 33"/>
              <p:cNvSpPr txBox="1">
                <a:spLocks noChangeArrowheads="1"/>
              </p:cNvSpPr>
              <p:nvPr/>
            </p:nvSpPr>
            <p:spPr bwMode="auto">
              <a:xfrm>
                <a:off x="1440" y="144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1C1C1C"/>
                    </a:solidFill>
                    <a:latin typeface="Times New Roman" panose="02020603050405020304" pitchFamily="18" charset="0"/>
                  </a:rPr>
                  <a:t>若</a:t>
                </a:r>
              </a:p>
            </p:txBody>
          </p:sp>
        </p:grpSp>
        <p:sp>
          <p:nvSpPr>
            <p:cNvPr id="13334" name="Text Box 34"/>
            <p:cNvSpPr txBox="1">
              <a:spLocks noChangeArrowheads="1"/>
            </p:cNvSpPr>
            <p:nvPr/>
          </p:nvSpPr>
          <p:spPr bwMode="auto">
            <a:xfrm>
              <a:off x="188" y="3738"/>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t>对于刚体有</a:t>
              </a:r>
            </a:p>
          </p:txBody>
        </p:sp>
      </p:grpSp>
      <p:grpSp>
        <p:nvGrpSpPr>
          <p:cNvPr id="8" name="Group 44"/>
          <p:cNvGrpSpPr>
            <a:grpSpLocks/>
          </p:cNvGrpSpPr>
          <p:nvPr/>
        </p:nvGrpSpPr>
        <p:grpSpPr bwMode="auto">
          <a:xfrm>
            <a:off x="323850" y="5013325"/>
            <a:ext cx="8158163" cy="596900"/>
            <a:chOff x="204" y="3385"/>
            <a:chExt cx="5139" cy="376"/>
          </a:xfrm>
        </p:grpSpPr>
        <p:sp>
          <p:nvSpPr>
            <p:cNvPr id="13329" name="Rectangle 40"/>
            <p:cNvSpPr>
              <a:spLocks noChangeArrowheads="1"/>
            </p:cNvSpPr>
            <p:nvPr/>
          </p:nvSpPr>
          <p:spPr bwMode="auto">
            <a:xfrm>
              <a:off x="2591" y="3404"/>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000000"/>
                  </a:solidFill>
                  <a:latin typeface="Times New Roman" panose="02020603050405020304" pitchFamily="18" charset="0"/>
                </a:rPr>
                <a:t>，则</a:t>
              </a:r>
            </a:p>
          </p:txBody>
        </p:sp>
        <p:grpSp>
          <p:nvGrpSpPr>
            <p:cNvPr id="13330" name="Group 43"/>
            <p:cNvGrpSpPr>
              <a:grpSpLocks/>
            </p:cNvGrpSpPr>
            <p:nvPr/>
          </p:nvGrpSpPr>
          <p:grpSpPr bwMode="auto">
            <a:xfrm>
              <a:off x="204" y="3385"/>
              <a:ext cx="5139" cy="376"/>
              <a:chOff x="204" y="3385"/>
              <a:chExt cx="5139" cy="376"/>
            </a:xfrm>
          </p:grpSpPr>
          <p:graphicFrame>
            <p:nvGraphicFramePr>
              <p:cNvPr id="13314" name="Object 38"/>
              <p:cNvGraphicFramePr>
                <a:graphicFrameLocks noChangeAspect="1"/>
              </p:cNvGraphicFramePr>
              <p:nvPr/>
            </p:nvGraphicFramePr>
            <p:xfrm>
              <a:off x="1831" y="3418"/>
              <a:ext cx="760" cy="313"/>
            </p:xfrm>
            <a:graphic>
              <a:graphicData uri="http://schemas.openxmlformats.org/presentationml/2006/ole">
                <mc:AlternateContent xmlns:mc="http://schemas.openxmlformats.org/markup-compatibility/2006">
                  <mc:Choice xmlns:v="urn:schemas-microsoft-com:vml" Requires="v">
                    <p:oleObj spid="_x0000_s13467" name="Equation" r:id="rId15" imgW="431640" imgH="177480" progId="Equation.3">
                      <p:embed/>
                    </p:oleObj>
                  </mc:Choice>
                  <mc:Fallback>
                    <p:oleObj name="Equation" r:id="rId15" imgW="431640" imgH="17748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1" y="3418"/>
                            <a:ext cx="76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9"/>
              <p:cNvGraphicFramePr>
                <a:graphicFrameLocks noChangeAspect="1"/>
              </p:cNvGraphicFramePr>
              <p:nvPr/>
            </p:nvGraphicFramePr>
            <p:xfrm>
              <a:off x="3219" y="3385"/>
              <a:ext cx="2124" cy="376"/>
            </p:xfrm>
            <a:graphic>
              <a:graphicData uri="http://schemas.openxmlformats.org/presentationml/2006/ole">
                <mc:AlternateContent xmlns:mc="http://schemas.openxmlformats.org/markup-compatibility/2006">
                  <mc:Choice xmlns:v="urn:schemas-microsoft-com:vml" Requires="v">
                    <p:oleObj spid="_x0000_s13468" name="Equation" r:id="rId16" imgW="1295280" imgH="228600" progId="Equation.DSMT4">
                      <p:embed/>
                    </p:oleObj>
                  </mc:Choice>
                  <mc:Fallback>
                    <p:oleObj name="Equation" r:id="rId16" imgW="1295280" imgH="228600" progId="Equation.DSMT4">
                      <p:embed/>
                      <p:pic>
                        <p:nvPicPr>
                          <p:cNvPr id="0" name="Object 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9" y="3385"/>
                            <a:ext cx="2124"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1" name="Text Box 41"/>
              <p:cNvSpPr txBox="1">
                <a:spLocks noChangeArrowheads="1"/>
              </p:cNvSpPr>
              <p:nvPr/>
            </p:nvSpPr>
            <p:spPr bwMode="auto">
              <a:xfrm>
                <a:off x="1535" y="3395"/>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1C1C1C"/>
                    </a:solidFill>
                    <a:latin typeface="Times New Roman" panose="02020603050405020304" pitchFamily="18" charset="0"/>
                  </a:rPr>
                  <a:t>若</a:t>
                </a:r>
              </a:p>
            </p:txBody>
          </p:sp>
          <p:sp>
            <p:nvSpPr>
              <p:cNvPr id="13332" name="Text Box 42"/>
              <p:cNvSpPr txBox="1">
                <a:spLocks noChangeArrowheads="1"/>
              </p:cNvSpPr>
              <p:nvPr/>
            </p:nvSpPr>
            <p:spPr bwMode="auto">
              <a:xfrm>
                <a:off x="204" y="338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t>对于质点有</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80"/>
                                        </p:tgtEl>
                                        <p:attrNameLst>
                                          <p:attrName>style.visibility</p:attrName>
                                        </p:attrNameLst>
                                      </p:cBhvr>
                                      <p:to>
                                        <p:strVal val="visible"/>
                                      </p:to>
                                    </p:set>
                                    <p:animEffect transition="in" filter="blinds(horizontal)">
                                      <p:cBhvr>
                                        <p:cTn id="12" dur="500"/>
                                        <p:tgtEl>
                                          <p:spTgt spid="36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91"/>
                                        </p:tgtEl>
                                        <p:attrNameLst>
                                          <p:attrName>style.visibility</p:attrName>
                                        </p:attrNameLst>
                                      </p:cBhvr>
                                      <p:to>
                                        <p:strVal val="visible"/>
                                      </p:to>
                                    </p:set>
                                    <p:animEffect transition="in" filter="blinds(horizontal)">
                                      <p:cBhvr>
                                        <p:cTn id="22" dur="500"/>
                                        <p:tgtEl>
                                          <p:spTgt spid="36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0" grpId="0"/>
      <p:bldP spid="368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7"/>
          <p:cNvSpPr>
            <a:spLocks noChangeArrowheads="1"/>
          </p:cNvSpPr>
          <p:nvPr/>
        </p:nvSpPr>
        <p:spPr bwMode="auto">
          <a:xfrm>
            <a:off x="323850" y="765175"/>
            <a:ext cx="633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000000"/>
                </a:solidFill>
                <a:latin typeface="Times New Roman" panose="02020603050405020304" pitchFamily="18" charset="0"/>
              </a:rPr>
              <a:t>四、</a:t>
            </a:r>
            <a:r>
              <a:rPr kumimoji="1" lang="zh-CN" altLang="en-US">
                <a:solidFill>
                  <a:srgbClr val="000000"/>
                </a:solidFill>
              </a:rPr>
              <a:t>力矩的功 转动动能 动能定理</a:t>
            </a:r>
            <a:endParaRPr kumimoji="1" lang="zh-CN" altLang="en-US">
              <a:solidFill>
                <a:srgbClr val="000000"/>
              </a:solidFill>
              <a:latin typeface="Times New Roman" panose="02020603050405020304" pitchFamily="18" charset="0"/>
            </a:endParaRPr>
          </a:p>
        </p:txBody>
      </p:sp>
      <p:grpSp>
        <p:nvGrpSpPr>
          <p:cNvPr id="2" name="Group 14"/>
          <p:cNvGrpSpPr>
            <a:grpSpLocks/>
          </p:cNvGrpSpPr>
          <p:nvPr/>
        </p:nvGrpSpPr>
        <p:grpSpPr bwMode="auto">
          <a:xfrm>
            <a:off x="323850" y="1484313"/>
            <a:ext cx="5102225" cy="971550"/>
            <a:chOff x="204" y="799"/>
            <a:chExt cx="3214" cy="612"/>
          </a:xfrm>
        </p:grpSpPr>
        <p:sp>
          <p:nvSpPr>
            <p:cNvPr id="14349" name="Rectangle 10"/>
            <p:cNvSpPr>
              <a:spLocks noChangeArrowheads="1"/>
            </p:cNvSpPr>
            <p:nvPr/>
          </p:nvSpPr>
          <p:spPr bwMode="auto">
            <a:xfrm>
              <a:off x="204" y="890"/>
              <a:ext cx="1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000000"/>
                  </a:solidFill>
                  <a:latin typeface="Times New Roman" panose="02020603050405020304" pitchFamily="18" charset="0"/>
                </a:rPr>
                <a:t>1</a:t>
              </a:r>
              <a:r>
                <a:rPr kumimoji="1" lang="zh-CN" altLang="en-US">
                  <a:solidFill>
                    <a:srgbClr val="000000"/>
                  </a:solidFill>
                  <a:latin typeface="Times New Roman" panose="02020603050405020304" pitchFamily="18" charset="0"/>
                </a:rPr>
                <a:t>、力矩的功</a:t>
              </a:r>
            </a:p>
          </p:txBody>
        </p:sp>
        <p:graphicFrame>
          <p:nvGraphicFramePr>
            <p:cNvPr id="14340" name="Object 12"/>
            <p:cNvGraphicFramePr>
              <a:graphicFrameLocks noChangeAspect="1"/>
            </p:cNvGraphicFramePr>
            <p:nvPr/>
          </p:nvGraphicFramePr>
          <p:xfrm>
            <a:off x="1882" y="799"/>
            <a:ext cx="1536" cy="612"/>
          </p:xfrm>
          <a:graphic>
            <a:graphicData uri="http://schemas.openxmlformats.org/presentationml/2006/ole">
              <mc:AlternateContent xmlns:mc="http://schemas.openxmlformats.org/markup-compatibility/2006">
                <mc:Choice xmlns:v="urn:schemas-microsoft-com:vml" Requires="v">
                  <p:oleObj spid="_x0000_s14395" name="Equation" r:id="rId3" imgW="825480" imgH="355320" progId="Equation.3">
                    <p:embed/>
                  </p:oleObj>
                </mc:Choice>
                <mc:Fallback>
                  <p:oleObj name="Equation" r:id="rId3" imgW="825480" imgH="35532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799"/>
                          <a:ext cx="1536"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6"/>
          <p:cNvGrpSpPr>
            <a:grpSpLocks/>
          </p:cNvGrpSpPr>
          <p:nvPr/>
        </p:nvGrpSpPr>
        <p:grpSpPr bwMode="auto">
          <a:xfrm>
            <a:off x="250825" y="4724400"/>
            <a:ext cx="6935788" cy="1719263"/>
            <a:chOff x="249" y="2432"/>
            <a:chExt cx="4369" cy="1083"/>
          </a:xfrm>
        </p:grpSpPr>
        <p:graphicFrame>
          <p:nvGraphicFramePr>
            <p:cNvPr id="14339" name="Object 18"/>
            <p:cNvGraphicFramePr>
              <a:graphicFrameLocks noChangeAspect="1"/>
            </p:cNvGraphicFramePr>
            <p:nvPr/>
          </p:nvGraphicFramePr>
          <p:xfrm>
            <a:off x="1020" y="2795"/>
            <a:ext cx="3598" cy="720"/>
          </p:xfrm>
          <a:graphic>
            <a:graphicData uri="http://schemas.openxmlformats.org/presentationml/2006/ole">
              <mc:AlternateContent xmlns:mc="http://schemas.openxmlformats.org/markup-compatibility/2006">
                <mc:Choice xmlns:v="urn:schemas-microsoft-com:vml" Requires="v">
                  <p:oleObj spid="_x0000_s14396" name="Equation" r:id="rId5" imgW="1854000" imgH="393480" progId="Equation.3">
                    <p:embed/>
                  </p:oleObj>
                </mc:Choice>
                <mc:Fallback>
                  <p:oleObj name="Equation" r:id="rId5" imgW="1854000" imgH="39348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 y="2795"/>
                          <a:ext cx="359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8" name="Text Box 19"/>
            <p:cNvSpPr txBox="1">
              <a:spLocks noChangeArrowheads="1"/>
            </p:cNvSpPr>
            <p:nvPr/>
          </p:nvSpPr>
          <p:spPr bwMode="auto">
            <a:xfrm>
              <a:off x="249" y="2432"/>
              <a:ext cx="3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3</a:t>
              </a:r>
              <a:r>
                <a:rPr kumimoji="1" lang="zh-CN" altLang="en-US">
                  <a:latin typeface="Times New Roman" panose="02020603050405020304" pitchFamily="18" charset="0"/>
                </a:rPr>
                <a:t>、刚体绕定轴转动的动能定理</a:t>
              </a:r>
            </a:p>
          </p:txBody>
        </p:sp>
      </p:grpSp>
      <p:grpSp>
        <p:nvGrpSpPr>
          <p:cNvPr id="4" name="Group 24"/>
          <p:cNvGrpSpPr>
            <a:grpSpLocks/>
          </p:cNvGrpSpPr>
          <p:nvPr/>
        </p:nvGrpSpPr>
        <p:grpSpPr bwMode="auto">
          <a:xfrm>
            <a:off x="250825" y="2420938"/>
            <a:ext cx="5805488" cy="2141537"/>
            <a:chOff x="158" y="1434"/>
            <a:chExt cx="3657" cy="1349"/>
          </a:xfrm>
        </p:grpSpPr>
        <p:sp>
          <p:nvSpPr>
            <p:cNvPr id="14345" name="Text Box 15"/>
            <p:cNvSpPr txBox="1">
              <a:spLocks noChangeArrowheads="1"/>
            </p:cNvSpPr>
            <p:nvPr/>
          </p:nvSpPr>
          <p:spPr bwMode="auto">
            <a:xfrm>
              <a:off x="158" y="1434"/>
              <a:ext cx="18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2</a:t>
              </a:r>
              <a:r>
                <a:rPr kumimoji="1" lang="zh-CN" altLang="en-US">
                  <a:latin typeface="Times New Roman" panose="02020603050405020304" pitchFamily="18" charset="0"/>
                </a:rPr>
                <a:t>、转动动能</a:t>
              </a:r>
            </a:p>
          </p:txBody>
        </p:sp>
        <p:grpSp>
          <p:nvGrpSpPr>
            <p:cNvPr id="14346" name="Group 22"/>
            <p:cNvGrpSpPr>
              <a:grpSpLocks/>
            </p:cNvGrpSpPr>
            <p:nvPr/>
          </p:nvGrpSpPr>
          <p:grpSpPr bwMode="auto">
            <a:xfrm>
              <a:off x="431" y="1694"/>
              <a:ext cx="3384" cy="1089"/>
              <a:chOff x="204" y="1933"/>
              <a:chExt cx="3384" cy="1089"/>
            </a:xfrm>
          </p:grpSpPr>
          <p:graphicFrame>
            <p:nvGraphicFramePr>
              <p:cNvPr id="14338" name="Object 16"/>
              <p:cNvGraphicFramePr>
                <a:graphicFrameLocks noChangeAspect="1"/>
              </p:cNvGraphicFramePr>
              <p:nvPr/>
            </p:nvGraphicFramePr>
            <p:xfrm>
              <a:off x="2063" y="2308"/>
              <a:ext cx="1525" cy="714"/>
            </p:xfrm>
            <a:graphic>
              <a:graphicData uri="http://schemas.openxmlformats.org/presentationml/2006/ole">
                <mc:AlternateContent xmlns:mc="http://schemas.openxmlformats.org/markup-compatibility/2006">
                  <mc:Choice xmlns:v="urn:schemas-microsoft-com:vml" Requires="v">
                    <p:oleObj spid="_x0000_s14397" name="公式" r:id="rId7" imgW="749160" imgH="393480" progId="Equation.3">
                      <p:embed/>
                    </p:oleObj>
                  </mc:Choice>
                  <mc:Fallback>
                    <p:oleObj name="公式" r:id="rId7" imgW="749160" imgH="3934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 y="2308"/>
                            <a:ext cx="1525" cy="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7" name="Rectangle 21"/>
              <p:cNvSpPr>
                <a:spLocks noChangeArrowheads="1"/>
              </p:cNvSpPr>
              <p:nvPr/>
            </p:nvSpPr>
            <p:spPr bwMode="auto">
              <a:xfrm>
                <a:off x="204" y="1933"/>
                <a:ext cx="2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刚体绕定轴的转动动能</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4"/>
          <p:cNvSpPr txBox="1">
            <a:spLocks noChangeArrowheads="1"/>
          </p:cNvSpPr>
          <p:nvPr/>
        </p:nvSpPr>
        <p:spPr bwMode="auto">
          <a:xfrm>
            <a:off x="250825" y="549275"/>
            <a:ext cx="3529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t>五、刚体平面运动</a:t>
            </a:r>
          </a:p>
        </p:txBody>
      </p:sp>
      <p:grpSp>
        <p:nvGrpSpPr>
          <p:cNvPr id="2" name="Group 5"/>
          <p:cNvGrpSpPr>
            <a:grpSpLocks/>
          </p:cNvGrpSpPr>
          <p:nvPr/>
        </p:nvGrpSpPr>
        <p:grpSpPr bwMode="auto">
          <a:xfrm>
            <a:off x="5003800" y="476250"/>
            <a:ext cx="3600450" cy="1897063"/>
            <a:chOff x="3107" y="1661"/>
            <a:chExt cx="2268" cy="1195"/>
          </a:xfrm>
        </p:grpSpPr>
        <p:grpSp>
          <p:nvGrpSpPr>
            <p:cNvPr id="15383" name="Group 6"/>
            <p:cNvGrpSpPr>
              <a:grpSpLocks/>
            </p:cNvGrpSpPr>
            <p:nvPr/>
          </p:nvGrpSpPr>
          <p:grpSpPr bwMode="auto">
            <a:xfrm>
              <a:off x="3107" y="1661"/>
              <a:ext cx="2268" cy="962"/>
              <a:chOff x="3107" y="1842"/>
              <a:chExt cx="2268" cy="962"/>
            </a:xfrm>
          </p:grpSpPr>
          <p:sp>
            <p:nvSpPr>
              <p:cNvPr id="15385" name="Oval 7"/>
              <p:cNvSpPr>
                <a:spLocks noChangeArrowheads="1"/>
              </p:cNvSpPr>
              <p:nvPr/>
            </p:nvSpPr>
            <p:spPr bwMode="auto">
              <a:xfrm>
                <a:off x="3334" y="2160"/>
                <a:ext cx="635" cy="635"/>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800" b="0"/>
              </a:p>
            </p:txBody>
          </p:sp>
          <p:sp>
            <p:nvSpPr>
              <p:cNvPr id="15386" name="Oval 8"/>
              <p:cNvSpPr>
                <a:spLocks noChangeArrowheads="1"/>
              </p:cNvSpPr>
              <p:nvPr/>
            </p:nvSpPr>
            <p:spPr bwMode="auto">
              <a:xfrm>
                <a:off x="4377" y="2160"/>
                <a:ext cx="635" cy="635"/>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7" name="Line 9"/>
              <p:cNvSpPr>
                <a:spLocks noChangeShapeType="1"/>
              </p:cNvSpPr>
              <p:nvPr/>
            </p:nvSpPr>
            <p:spPr bwMode="auto">
              <a:xfrm>
                <a:off x="3107" y="2795"/>
                <a:ext cx="22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8" name="Line 10"/>
              <p:cNvSpPr>
                <a:spLocks noChangeShapeType="1"/>
              </p:cNvSpPr>
              <p:nvPr/>
            </p:nvSpPr>
            <p:spPr bwMode="auto">
              <a:xfrm>
                <a:off x="3651" y="2478"/>
                <a:ext cx="0" cy="3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11"/>
              <p:cNvSpPr>
                <a:spLocks noChangeShapeType="1"/>
              </p:cNvSpPr>
              <p:nvPr/>
            </p:nvSpPr>
            <p:spPr bwMode="auto">
              <a:xfrm>
                <a:off x="4694" y="247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12"/>
              <p:cNvSpPr>
                <a:spLocks noChangeShapeType="1"/>
              </p:cNvSpPr>
              <p:nvPr/>
            </p:nvSpPr>
            <p:spPr bwMode="auto">
              <a:xfrm>
                <a:off x="3651" y="2614"/>
                <a:ext cx="1043"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1" name="Line 13"/>
              <p:cNvSpPr>
                <a:spLocks noChangeShapeType="1"/>
              </p:cNvSpPr>
              <p:nvPr/>
            </p:nvSpPr>
            <p:spPr bwMode="auto">
              <a:xfrm flipH="1" flipV="1">
                <a:off x="4558" y="2205"/>
                <a:ext cx="136"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Line 14"/>
              <p:cNvSpPr>
                <a:spLocks noChangeShapeType="1"/>
              </p:cNvSpPr>
              <p:nvPr/>
            </p:nvSpPr>
            <p:spPr bwMode="auto">
              <a:xfrm>
                <a:off x="3742" y="2069"/>
                <a:ext cx="136" cy="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3" name="Line 15"/>
              <p:cNvSpPr>
                <a:spLocks noChangeShapeType="1"/>
              </p:cNvSpPr>
              <p:nvPr/>
            </p:nvSpPr>
            <p:spPr bwMode="auto">
              <a:xfrm>
                <a:off x="4694" y="2160"/>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4" name="Rectangle 16"/>
              <p:cNvSpPr>
                <a:spLocks noChangeArrowheads="1"/>
              </p:cNvSpPr>
              <p:nvPr/>
            </p:nvSpPr>
            <p:spPr bwMode="auto">
              <a:xfrm>
                <a:off x="3470" y="23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p>
            </p:txBody>
          </p:sp>
          <p:sp>
            <p:nvSpPr>
              <p:cNvPr id="15395" name="Rectangle 17"/>
              <p:cNvSpPr>
                <a:spLocks noChangeArrowheads="1"/>
              </p:cNvSpPr>
              <p:nvPr/>
            </p:nvSpPr>
            <p:spPr bwMode="auto">
              <a:xfrm>
                <a:off x="4694" y="234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p>
            </p:txBody>
          </p:sp>
          <p:sp>
            <p:nvSpPr>
              <p:cNvPr id="15396" name="Text Box 18"/>
              <p:cNvSpPr txBox="1">
                <a:spLocks noChangeArrowheads="1"/>
              </p:cNvSpPr>
              <p:nvPr/>
            </p:nvSpPr>
            <p:spPr bwMode="auto">
              <a:xfrm flipV="1">
                <a:off x="4513" y="2331"/>
                <a:ext cx="1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l-GR" altLang="zh-CN" sz="2400">
                    <a:cs typeface="Arial" panose="020B0604020202020204" pitchFamily="34" charset="0"/>
                  </a:rPr>
                  <a:t>θ</a:t>
                </a:r>
              </a:p>
            </p:txBody>
          </p:sp>
          <p:sp>
            <p:nvSpPr>
              <p:cNvPr id="15397" name="Arc 19"/>
              <p:cNvSpPr>
                <a:spLocks/>
              </p:cNvSpPr>
              <p:nvPr/>
            </p:nvSpPr>
            <p:spPr bwMode="auto">
              <a:xfrm flipH="1" flipV="1">
                <a:off x="4649" y="2389"/>
                <a:ext cx="91" cy="162"/>
              </a:xfrm>
              <a:custGeom>
                <a:avLst/>
                <a:gdLst>
                  <a:gd name="T0" fmla="*/ 0 w 21600"/>
                  <a:gd name="T1" fmla="*/ 0 h 19383"/>
                  <a:gd name="T2" fmla="*/ 0 w 21600"/>
                  <a:gd name="T3" fmla="*/ 0 h 19383"/>
                  <a:gd name="T4" fmla="*/ 0 w 21600"/>
                  <a:gd name="T5" fmla="*/ 0 h 19383"/>
                  <a:gd name="T6" fmla="*/ 0 60000 65536"/>
                  <a:gd name="T7" fmla="*/ 0 60000 65536"/>
                  <a:gd name="T8" fmla="*/ 0 60000 65536"/>
                  <a:gd name="T9" fmla="*/ 0 w 21600"/>
                  <a:gd name="T10" fmla="*/ 0 h 19383"/>
                  <a:gd name="T11" fmla="*/ 21600 w 21600"/>
                  <a:gd name="T12" fmla="*/ 19383 h 19383"/>
                </a:gdLst>
                <a:ahLst/>
                <a:cxnLst>
                  <a:cxn ang="T6">
                    <a:pos x="T0" y="T1"/>
                  </a:cxn>
                  <a:cxn ang="T7">
                    <a:pos x="T2" y="T3"/>
                  </a:cxn>
                  <a:cxn ang="T8">
                    <a:pos x="T4" y="T5"/>
                  </a:cxn>
                </a:cxnLst>
                <a:rect l="T9" t="T10" r="T11" b="T12"/>
                <a:pathLst>
                  <a:path w="21600" h="19383" fill="none" extrusionOk="0">
                    <a:moveTo>
                      <a:pt x="9532" y="-1"/>
                    </a:moveTo>
                    <a:cubicBezTo>
                      <a:pt x="16919" y="3633"/>
                      <a:pt x="21600" y="11150"/>
                      <a:pt x="21600" y="19383"/>
                    </a:cubicBezTo>
                  </a:path>
                  <a:path w="21600" h="19383" stroke="0" extrusionOk="0">
                    <a:moveTo>
                      <a:pt x="9532" y="-1"/>
                    </a:moveTo>
                    <a:cubicBezTo>
                      <a:pt x="16919" y="3633"/>
                      <a:pt x="21600" y="11150"/>
                      <a:pt x="21600" y="19383"/>
                    </a:cubicBezTo>
                    <a:lnTo>
                      <a:pt x="0" y="1938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8" name="Text Box 20"/>
              <p:cNvSpPr txBox="1">
                <a:spLocks noChangeArrowheads="1"/>
              </p:cNvSpPr>
              <p:nvPr/>
            </p:nvSpPr>
            <p:spPr bwMode="auto">
              <a:xfrm>
                <a:off x="4047" y="2309"/>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x</a:t>
                </a:r>
                <a:r>
                  <a:rPr lang="en-US" altLang="zh-CN" sz="1600" i="1">
                    <a:latin typeface="Times New Roman" panose="02020603050405020304" pitchFamily="18" charset="0"/>
                  </a:rPr>
                  <a:t>c</a:t>
                </a:r>
                <a:endParaRPr lang="en-US" altLang="zh-CN" sz="2400" i="1">
                  <a:latin typeface="Times New Roman" panose="02020603050405020304" pitchFamily="18" charset="0"/>
                </a:endParaRPr>
              </a:p>
            </p:txBody>
          </p:sp>
          <p:sp>
            <p:nvSpPr>
              <p:cNvPr id="15399" name="Text Box 21"/>
              <p:cNvSpPr txBox="1">
                <a:spLocks noChangeArrowheads="1"/>
              </p:cNvSpPr>
              <p:nvPr/>
            </p:nvSpPr>
            <p:spPr bwMode="auto">
              <a:xfrm>
                <a:off x="3651" y="184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l-GR" altLang="zh-CN" sz="2400" i="1">
                    <a:latin typeface="Times New Roman" panose="02020603050405020304" pitchFamily="18" charset="0"/>
                    <a:cs typeface="Times New Roman" panose="02020603050405020304" pitchFamily="18" charset="0"/>
                  </a:rPr>
                  <a:t>ω</a:t>
                </a:r>
              </a:p>
            </p:txBody>
          </p:sp>
          <p:sp>
            <p:nvSpPr>
              <p:cNvPr id="15400" name="Text Box 22"/>
              <p:cNvSpPr txBox="1">
                <a:spLocks noChangeArrowheads="1"/>
              </p:cNvSpPr>
              <p:nvPr/>
            </p:nvSpPr>
            <p:spPr bwMode="auto">
              <a:xfrm>
                <a:off x="4909" y="1991"/>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v</a:t>
                </a:r>
                <a:r>
                  <a:rPr lang="en-US" altLang="zh-CN" sz="1000" i="1">
                    <a:latin typeface="Times New Roman" panose="02020603050405020304" pitchFamily="18" charset="0"/>
                  </a:rPr>
                  <a:t>A</a:t>
                </a:r>
              </a:p>
            </p:txBody>
          </p:sp>
        </p:grpSp>
        <p:sp>
          <p:nvSpPr>
            <p:cNvPr id="15384" name="Text Box 23"/>
            <p:cNvSpPr txBox="1">
              <a:spLocks noChangeArrowheads="1"/>
            </p:cNvSpPr>
            <p:nvPr/>
          </p:nvSpPr>
          <p:spPr bwMode="auto">
            <a:xfrm>
              <a:off x="3515" y="256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Times New Roman" panose="02020603050405020304" pitchFamily="18" charset="0"/>
                </a:rPr>
                <a:t>O</a:t>
              </a:r>
            </a:p>
          </p:txBody>
        </p:sp>
      </p:grpSp>
      <p:grpSp>
        <p:nvGrpSpPr>
          <p:cNvPr id="4" name="Group 50"/>
          <p:cNvGrpSpPr>
            <a:grpSpLocks/>
          </p:cNvGrpSpPr>
          <p:nvPr/>
        </p:nvGrpSpPr>
        <p:grpSpPr bwMode="auto">
          <a:xfrm>
            <a:off x="179388" y="1196975"/>
            <a:ext cx="4348162" cy="1655763"/>
            <a:chOff x="204" y="391"/>
            <a:chExt cx="2739" cy="1043"/>
          </a:xfrm>
        </p:grpSpPr>
        <p:grpSp>
          <p:nvGrpSpPr>
            <p:cNvPr id="15377" name="Group 39"/>
            <p:cNvGrpSpPr>
              <a:grpSpLocks/>
            </p:cNvGrpSpPr>
            <p:nvPr/>
          </p:nvGrpSpPr>
          <p:grpSpPr bwMode="auto">
            <a:xfrm>
              <a:off x="204" y="391"/>
              <a:ext cx="2358" cy="408"/>
              <a:chOff x="204" y="391"/>
              <a:chExt cx="2358" cy="408"/>
            </a:xfrm>
          </p:grpSpPr>
          <p:sp>
            <p:nvSpPr>
              <p:cNvPr id="15382" name="Rectangle 25"/>
              <p:cNvSpPr>
                <a:spLocks noChangeArrowheads="1"/>
              </p:cNvSpPr>
              <p:nvPr/>
            </p:nvSpPr>
            <p:spPr bwMode="auto">
              <a:xfrm>
                <a:off x="204" y="450"/>
                <a:ext cx="13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t>1</a:t>
                </a:r>
                <a:r>
                  <a:rPr lang="zh-CN" altLang="en-US"/>
                  <a:t>、纯滚动时</a:t>
                </a:r>
              </a:p>
            </p:txBody>
          </p:sp>
          <p:graphicFrame>
            <p:nvGraphicFramePr>
              <p:cNvPr id="15368" name="Object 26"/>
              <p:cNvGraphicFramePr>
                <a:graphicFrameLocks noChangeAspect="1"/>
              </p:cNvGraphicFramePr>
              <p:nvPr/>
            </p:nvGraphicFramePr>
            <p:xfrm>
              <a:off x="1610" y="391"/>
              <a:ext cx="952" cy="408"/>
            </p:xfrm>
            <a:graphic>
              <a:graphicData uri="http://schemas.openxmlformats.org/presentationml/2006/ole">
                <mc:AlternateContent xmlns:mc="http://schemas.openxmlformats.org/markup-compatibility/2006">
                  <mc:Choice xmlns:v="urn:schemas-microsoft-com:vml" Requires="v">
                    <p:oleObj spid="_x0000_s15506" name="公式" r:id="rId3" imgW="533160" imgH="228600" progId="Equation.3">
                      <p:embed/>
                    </p:oleObj>
                  </mc:Choice>
                  <mc:Fallback>
                    <p:oleObj name="公式" r:id="rId3" imgW="533160" imgH="2286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391"/>
                            <a:ext cx="95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78" name="Group 27"/>
            <p:cNvGrpSpPr>
              <a:grpSpLocks/>
            </p:cNvGrpSpPr>
            <p:nvPr/>
          </p:nvGrpSpPr>
          <p:grpSpPr bwMode="auto">
            <a:xfrm>
              <a:off x="1213" y="709"/>
              <a:ext cx="1730" cy="408"/>
              <a:chOff x="1167" y="2251"/>
              <a:chExt cx="1730" cy="408"/>
            </a:xfrm>
          </p:grpSpPr>
          <p:graphicFrame>
            <p:nvGraphicFramePr>
              <p:cNvPr id="15367" name="Object 28"/>
              <p:cNvGraphicFramePr>
                <a:graphicFrameLocks noChangeAspect="1"/>
              </p:cNvGraphicFramePr>
              <p:nvPr/>
            </p:nvGraphicFramePr>
            <p:xfrm>
              <a:off x="1167" y="2251"/>
              <a:ext cx="952" cy="408"/>
            </p:xfrm>
            <a:graphic>
              <a:graphicData uri="http://schemas.openxmlformats.org/presentationml/2006/ole">
                <mc:AlternateContent xmlns:mc="http://schemas.openxmlformats.org/markup-compatibility/2006">
                  <mc:Choice xmlns:v="urn:schemas-microsoft-com:vml" Requires="v">
                    <p:oleObj spid="_x0000_s15507" name="Equation" r:id="rId5" imgW="533160" imgH="228600" progId="Equation.DSMT4">
                      <p:embed/>
                    </p:oleObj>
                  </mc:Choice>
                  <mc:Fallback>
                    <p:oleObj name="Equation" r:id="rId5" imgW="533160" imgH="22860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 y="2251"/>
                            <a:ext cx="95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1" name="Text Box 29"/>
              <p:cNvSpPr txBox="1">
                <a:spLocks noChangeArrowheads="1"/>
              </p:cNvSpPr>
              <p:nvPr/>
            </p:nvSpPr>
            <p:spPr bwMode="auto">
              <a:xfrm>
                <a:off x="2290" y="2296"/>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a:t>
                </a:r>
                <a:r>
                  <a:rPr lang="en-US" altLang="zh-CN" sz="2400"/>
                  <a:t>1</a:t>
                </a:r>
                <a:r>
                  <a:rPr lang="zh-CN" altLang="en-US" sz="2400"/>
                  <a:t>）</a:t>
                </a:r>
              </a:p>
            </p:txBody>
          </p:sp>
        </p:grpSp>
        <p:grpSp>
          <p:nvGrpSpPr>
            <p:cNvPr id="15379" name="Group 30"/>
            <p:cNvGrpSpPr>
              <a:grpSpLocks/>
            </p:cNvGrpSpPr>
            <p:nvPr/>
          </p:nvGrpSpPr>
          <p:grpSpPr bwMode="auto">
            <a:xfrm>
              <a:off x="1202" y="1026"/>
              <a:ext cx="1741" cy="408"/>
              <a:chOff x="1156" y="2568"/>
              <a:chExt cx="1741" cy="408"/>
            </a:xfrm>
          </p:grpSpPr>
          <p:graphicFrame>
            <p:nvGraphicFramePr>
              <p:cNvPr id="15366" name="Object 31"/>
              <p:cNvGraphicFramePr>
                <a:graphicFrameLocks noChangeAspect="1"/>
              </p:cNvGraphicFramePr>
              <p:nvPr/>
            </p:nvGraphicFramePr>
            <p:xfrm>
              <a:off x="1156" y="2568"/>
              <a:ext cx="974" cy="408"/>
            </p:xfrm>
            <a:graphic>
              <a:graphicData uri="http://schemas.openxmlformats.org/presentationml/2006/ole">
                <mc:AlternateContent xmlns:mc="http://schemas.openxmlformats.org/markup-compatibility/2006">
                  <mc:Choice xmlns:v="urn:schemas-microsoft-com:vml" Requires="v">
                    <p:oleObj spid="_x0000_s15508" name="公式" r:id="rId7" imgW="545760" imgH="228600" progId="Equation.3">
                      <p:embed/>
                    </p:oleObj>
                  </mc:Choice>
                  <mc:Fallback>
                    <p:oleObj name="公式" r:id="rId7" imgW="545760" imgH="22860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 y="2568"/>
                            <a:ext cx="974"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0" name="Text Box 32"/>
              <p:cNvSpPr txBox="1">
                <a:spLocks noChangeArrowheads="1"/>
              </p:cNvSpPr>
              <p:nvPr/>
            </p:nvSpPr>
            <p:spPr bwMode="auto">
              <a:xfrm>
                <a:off x="2290" y="2614"/>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a:t>
                </a:r>
                <a:r>
                  <a:rPr lang="en-US" altLang="zh-CN" sz="2400"/>
                  <a:t>2</a:t>
                </a:r>
                <a:r>
                  <a:rPr lang="zh-CN" altLang="en-US" sz="2400"/>
                  <a:t>）</a:t>
                </a:r>
              </a:p>
            </p:txBody>
          </p:sp>
        </p:grpSp>
      </p:grpSp>
      <p:grpSp>
        <p:nvGrpSpPr>
          <p:cNvPr id="15372" name="Group 52"/>
          <p:cNvGrpSpPr>
            <a:grpSpLocks/>
          </p:cNvGrpSpPr>
          <p:nvPr/>
        </p:nvGrpSpPr>
        <p:grpSpPr bwMode="auto">
          <a:xfrm>
            <a:off x="250825" y="2724150"/>
            <a:ext cx="5786438" cy="976313"/>
            <a:chOff x="158" y="1852"/>
            <a:chExt cx="3645" cy="615"/>
          </a:xfrm>
        </p:grpSpPr>
        <p:sp>
          <p:nvSpPr>
            <p:cNvPr id="15376" name="Text Box 33"/>
            <p:cNvSpPr txBox="1">
              <a:spLocks noChangeArrowheads="1"/>
            </p:cNvSpPr>
            <p:nvPr/>
          </p:nvSpPr>
          <p:spPr bwMode="auto">
            <a:xfrm>
              <a:off x="158" y="1978"/>
              <a:ext cx="18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dirty="0"/>
                <a:t>2</a:t>
              </a:r>
              <a:r>
                <a:rPr lang="zh-CN" altLang="en-US" dirty="0"/>
                <a:t>、质心运动方程</a:t>
              </a:r>
            </a:p>
          </p:txBody>
        </p:sp>
        <p:graphicFrame>
          <p:nvGraphicFramePr>
            <p:cNvPr id="15365" name="Object 35"/>
            <p:cNvGraphicFramePr>
              <a:graphicFrameLocks noChangeAspect="1"/>
            </p:cNvGraphicFramePr>
            <p:nvPr/>
          </p:nvGraphicFramePr>
          <p:xfrm>
            <a:off x="2139" y="1852"/>
            <a:ext cx="1664" cy="615"/>
          </p:xfrm>
          <a:graphic>
            <a:graphicData uri="http://schemas.openxmlformats.org/presentationml/2006/ole">
              <mc:AlternateContent xmlns:mc="http://schemas.openxmlformats.org/markup-compatibility/2006">
                <mc:Choice xmlns:v="urn:schemas-microsoft-com:vml" Requires="v">
                  <p:oleObj spid="_x0000_s15509" name="Equation" r:id="rId9" imgW="1066680" imgH="393480" progId="Equation.DSMT4">
                    <p:embed/>
                  </p:oleObj>
                </mc:Choice>
                <mc:Fallback>
                  <p:oleObj name="Equation" r:id="rId9" imgW="1066680" imgH="393480" progId="Equation.DSMT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9" y="1852"/>
                          <a:ext cx="1664"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51"/>
          <p:cNvGrpSpPr>
            <a:grpSpLocks/>
          </p:cNvGrpSpPr>
          <p:nvPr/>
        </p:nvGrpSpPr>
        <p:grpSpPr bwMode="auto">
          <a:xfrm>
            <a:off x="250825" y="3644900"/>
            <a:ext cx="6032500" cy="1495425"/>
            <a:chOff x="249" y="3158"/>
            <a:chExt cx="3800" cy="942"/>
          </a:xfrm>
        </p:grpSpPr>
        <p:sp>
          <p:nvSpPr>
            <p:cNvPr id="15375" name="Rectangle 41"/>
            <p:cNvSpPr>
              <a:spLocks noChangeArrowheads="1"/>
            </p:cNvSpPr>
            <p:nvPr/>
          </p:nvSpPr>
          <p:spPr bwMode="auto">
            <a:xfrm>
              <a:off x="249" y="3158"/>
              <a:ext cx="37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t>3</a:t>
              </a:r>
              <a:r>
                <a:rPr lang="zh-CN" altLang="en-US"/>
                <a:t>、刚体绕过质心的轴的转动定律</a:t>
              </a:r>
            </a:p>
          </p:txBody>
        </p:sp>
        <p:graphicFrame>
          <p:nvGraphicFramePr>
            <p:cNvPr id="15364" name="Object 49"/>
            <p:cNvGraphicFramePr>
              <a:graphicFrameLocks noChangeAspect="1"/>
            </p:cNvGraphicFramePr>
            <p:nvPr/>
          </p:nvGraphicFramePr>
          <p:xfrm>
            <a:off x="1712" y="3389"/>
            <a:ext cx="2337" cy="711"/>
          </p:xfrm>
          <a:graphic>
            <a:graphicData uri="http://schemas.openxmlformats.org/presentationml/2006/ole">
              <mc:AlternateContent xmlns:mc="http://schemas.openxmlformats.org/markup-compatibility/2006">
                <mc:Choice xmlns:v="urn:schemas-microsoft-com:vml" Requires="v">
                  <p:oleObj spid="_x0000_s15510" name="Equation" r:id="rId11" imgW="1295280" imgH="393480" progId="Equation.DSMT4">
                    <p:embed/>
                  </p:oleObj>
                </mc:Choice>
                <mc:Fallback>
                  <p:oleObj name="Equation" r:id="rId11" imgW="1295280" imgH="393480" progId="Equation.DSMT4">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2" y="3389"/>
                          <a:ext cx="2337" cy="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81" name="Rectangle 53"/>
          <p:cNvSpPr>
            <a:spLocks noChangeArrowheads="1"/>
          </p:cNvSpPr>
          <p:nvPr/>
        </p:nvSpPr>
        <p:spPr bwMode="auto">
          <a:xfrm>
            <a:off x="323850" y="5070475"/>
            <a:ext cx="546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t>4</a:t>
            </a:r>
            <a:r>
              <a:rPr lang="zh-CN" altLang="en-US"/>
              <a:t>、刚体的动能和势能</a:t>
            </a:r>
          </a:p>
        </p:txBody>
      </p:sp>
      <p:graphicFrame>
        <p:nvGraphicFramePr>
          <p:cNvPr id="48182" name="Object 54"/>
          <p:cNvGraphicFramePr>
            <a:graphicFrameLocks noChangeAspect="1"/>
          </p:cNvGraphicFramePr>
          <p:nvPr/>
        </p:nvGraphicFramePr>
        <p:xfrm>
          <a:off x="684213" y="5589588"/>
          <a:ext cx="3370262" cy="1004887"/>
        </p:xfrm>
        <a:graphic>
          <a:graphicData uri="http://schemas.openxmlformats.org/presentationml/2006/ole">
            <mc:AlternateContent xmlns:mc="http://schemas.openxmlformats.org/markup-compatibility/2006">
              <mc:Choice xmlns:v="urn:schemas-microsoft-com:vml" Requires="v">
                <p:oleObj spid="_x0000_s15511" name="公式" r:id="rId13" imgW="1320480" imgH="393480" progId="Equation.3">
                  <p:embed/>
                </p:oleObj>
              </mc:Choice>
              <mc:Fallback>
                <p:oleObj name="公式" r:id="rId13" imgW="1320480" imgH="393480" progId="Equation.3">
                  <p:embed/>
                  <p:pic>
                    <p:nvPicPr>
                      <p:cNvPr id="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5589588"/>
                        <a:ext cx="3370262"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83" name="Object 55"/>
          <p:cNvGraphicFramePr>
            <a:graphicFrameLocks noChangeAspect="1"/>
          </p:cNvGraphicFramePr>
          <p:nvPr/>
        </p:nvGraphicFramePr>
        <p:xfrm>
          <a:off x="4643438" y="5805488"/>
          <a:ext cx="2109787" cy="692150"/>
        </p:xfrm>
        <a:graphic>
          <a:graphicData uri="http://schemas.openxmlformats.org/presentationml/2006/ole">
            <mc:AlternateContent xmlns:mc="http://schemas.openxmlformats.org/markup-compatibility/2006">
              <mc:Choice xmlns:v="urn:schemas-microsoft-com:vml" Requires="v">
                <p:oleObj spid="_x0000_s15512" name="公式" r:id="rId15" imgW="698400" imgH="241200" progId="Equation.3">
                  <p:embed/>
                </p:oleObj>
              </mc:Choice>
              <mc:Fallback>
                <p:oleObj name="公式" r:id="rId15" imgW="698400" imgH="241200" progId="Equation.3">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3438" y="5805488"/>
                        <a:ext cx="2109787"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372"/>
                                        </p:tgtEl>
                                        <p:attrNameLst>
                                          <p:attrName>style.visibility</p:attrName>
                                        </p:attrNameLst>
                                      </p:cBhvr>
                                      <p:to>
                                        <p:strVal val="visible"/>
                                      </p:to>
                                    </p:set>
                                    <p:animEffect transition="in" filter="wipe(up)">
                                      <p:cBhvr>
                                        <p:cTn id="17" dur="500"/>
                                        <p:tgtEl>
                                          <p:spTgt spid="153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81"/>
                                        </p:tgtEl>
                                        <p:attrNameLst>
                                          <p:attrName>style.visibility</p:attrName>
                                        </p:attrNameLst>
                                      </p:cBhvr>
                                      <p:to>
                                        <p:strVal val="visible"/>
                                      </p:to>
                                    </p:set>
                                    <p:animEffect transition="in" filter="blinds(horizontal)">
                                      <p:cBhvr>
                                        <p:cTn id="27" dur="500"/>
                                        <p:tgtEl>
                                          <p:spTgt spid="48181"/>
                                        </p:tgtEl>
                                      </p:cBhvr>
                                    </p:animEffect>
                                  </p:childTnLst>
                                </p:cTn>
                              </p:par>
                              <p:par>
                                <p:cTn id="28" presetID="3" presetClass="entr" presetSubtype="10" fill="hold" nodeType="withEffect">
                                  <p:stCondLst>
                                    <p:cond delay="0"/>
                                  </p:stCondLst>
                                  <p:childTnLst>
                                    <p:set>
                                      <p:cBhvr>
                                        <p:cTn id="29" dur="1" fill="hold">
                                          <p:stCondLst>
                                            <p:cond delay="0"/>
                                          </p:stCondLst>
                                        </p:cTn>
                                        <p:tgtEl>
                                          <p:spTgt spid="48182"/>
                                        </p:tgtEl>
                                        <p:attrNameLst>
                                          <p:attrName>style.visibility</p:attrName>
                                        </p:attrNameLst>
                                      </p:cBhvr>
                                      <p:to>
                                        <p:strVal val="visible"/>
                                      </p:to>
                                    </p:set>
                                    <p:animEffect transition="in" filter="blinds(horizontal)">
                                      <p:cBhvr>
                                        <p:cTn id="30" dur="500"/>
                                        <p:tgtEl>
                                          <p:spTgt spid="48182"/>
                                        </p:tgtEl>
                                      </p:cBhvr>
                                    </p:animEffect>
                                  </p:childTnLst>
                                </p:cTn>
                              </p:par>
                              <p:par>
                                <p:cTn id="31" presetID="3" presetClass="entr" presetSubtype="10" fill="hold" nodeType="withEffect">
                                  <p:stCondLst>
                                    <p:cond delay="0"/>
                                  </p:stCondLst>
                                  <p:childTnLst>
                                    <p:set>
                                      <p:cBhvr>
                                        <p:cTn id="32" dur="1" fill="hold">
                                          <p:stCondLst>
                                            <p:cond delay="0"/>
                                          </p:stCondLst>
                                        </p:cTn>
                                        <p:tgtEl>
                                          <p:spTgt spid="48183"/>
                                        </p:tgtEl>
                                        <p:attrNameLst>
                                          <p:attrName>style.visibility</p:attrName>
                                        </p:attrNameLst>
                                      </p:cBhvr>
                                      <p:to>
                                        <p:strVal val="visible"/>
                                      </p:to>
                                    </p:set>
                                    <p:animEffect transition="in" filter="blinds(horizontal)">
                                      <p:cBhvr>
                                        <p:cTn id="33" dur="500"/>
                                        <p:tgtEl>
                                          <p:spTgt spid="4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0" y="1000125"/>
            <a:ext cx="965041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一、牛顿力学的相对性原理和狭义相对论</a:t>
            </a:r>
          </a:p>
        </p:txBody>
      </p:sp>
      <p:sp>
        <p:nvSpPr>
          <p:cNvPr id="186371" name="Rectangle 3"/>
          <p:cNvSpPr>
            <a:spLocks noChangeArrowheads="1"/>
          </p:cNvSpPr>
          <p:nvPr/>
        </p:nvSpPr>
        <p:spPr bwMode="auto">
          <a:xfrm>
            <a:off x="214313" y="2071688"/>
            <a:ext cx="8370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t> </a:t>
            </a:r>
            <a:r>
              <a:rPr lang="zh-CN" altLang="en-US" sz="2800"/>
              <a:t>研究的问题</a:t>
            </a:r>
            <a:r>
              <a:rPr lang="en-US" altLang="zh-CN" sz="2800"/>
              <a:t>:  </a:t>
            </a:r>
            <a:r>
              <a:rPr lang="zh-CN" altLang="en-US" sz="2800"/>
              <a:t>在两个惯性系中考察同一物理事件</a:t>
            </a:r>
          </a:p>
        </p:txBody>
      </p:sp>
      <p:sp>
        <p:nvSpPr>
          <p:cNvPr id="186377" name="Text Box 9"/>
          <p:cNvSpPr txBox="1">
            <a:spLocks noChangeArrowheads="1"/>
          </p:cNvSpPr>
          <p:nvPr/>
        </p:nvSpPr>
        <p:spPr bwMode="auto">
          <a:xfrm>
            <a:off x="549275" y="3246438"/>
            <a:ext cx="198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牛顿力学</a:t>
            </a:r>
          </a:p>
        </p:txBody>
      </p:sp>
      <p:sp>
        <p:nvSpPr>
          <p:cNvPr id="186378" name="Text Box 10"/>
          <p:cNvSpPr txBox="1">
            <a:spLocks noChangeArrowheads="1"/>
          </p:cNvSpPr>
          <p:nvPr/>
        </p:nvSpPr>
        <p:spPr bwMode="auto">
          <a:xfrm>
            <a:off x="4816475" y="3627438"/>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速度与参考系有关</a:t>
            </a:r>
          </a:p>
        </p:txBody>
      </p:sp>
      <p:grpSp>
        <p:nvGrpSpPr>
          <p:cNvPr id="2" name="Group 12"/>
          <p:cNvGrpSpPr>
            <a:grpSpLocks/>
          </p:cNvGrpSpPr>
          <p:nvPr/>
        </p:nvGrpSpPr>
        <p:grpSpPr bwMode="auto">
          <a:xfrm>
            <a:off x="2149475" y="2636838"/>
            <a:ext cx="2438400" cy="1905000"/>
            <a:chOff x="144" y="2112"/>
            <a:chExt cx="1536" cy="1200"/>
          </a:xfrm>
        </p:grpSpPr>
        <p:sp>
          <p:nvSpPr>
            <p:cNvPr id="3091" name="Text Box 13"/>
            <p:cNvSpPr txBox="1">
              <a:spLocks noChangeArrowheads="1"/>
            </p:cNvSpPr>
            <p:nvPr/>
          </p:nvSpPr>
          <p:spPr bwMode="auto">
            <a:xfrm>
              <a:off x="240" y="2112"/>
              <a:ext cx="144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时间标度</a:t>
              </a:r>
            </a:p>
            <a:p>
              <a:pPr eaLnBrk="1" hangingPunct="1">
                <a:spcBef>
                  <a:spcPct val="50000"/>
                </a:spcBef>
                <a:buFontTx/>
                <a:buNone/>
              </a:pPr>
              <a:r>
                <a:rPr lang="zh-CN" altLang="en-US" sz="2800">
                  <a:latin typeface="Times New Roman" panose="02020603050405020304" pitchFamily="18" charset="0"/>
                </a:rPr>
                <a:t>长度标度</a:t>
              </a:r>
            </a:p>
            <a:p>
              <a:pPr eaLnBrk="1" hangingPunct="1">
                <a:spcBef>
                  <a:spcPct val="50000"/>
                </a:spcBef>
                <a:buFontTx/>
                <a:buNone/>
              </a:pPr>
              <a:r>
                <a:rPr lang="zh-CN" altLang="en-US" sz="2800">
                  <a:latin typeface="Times New Roman" panose="02020603050405020304" pitchFamily="18" charset="0"/>
                </a:rPr>
                <a:t>质量的测量</a:t>
              </a:r>
            </a:p>
          </p:txBody>
        </p:sp>
        <p:sp>
          <p:nvSpPr>
            <p:cNvPr id="3092" name="AutoShape 14"/>
            <p:cNvSpPr>
              <a:spLocks noChangeArrowheads="1"/>
            </p:cNvSpPr>
            <p:nvPr/>
          </p:nvSpPr>
          <p:spPr bwMode="auto">
            <a:xfrm>
              <a:off x="144" y="2160"/>
              <a:ext cx="1536" cy="1152"/>
            </a:xfrm>
            <a:prstGeom prst="bracketPair">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sp>
        <p:nvSpPr>
          <p:cNvPr id="186383" name="Text Box 15"/>
          <p:cNvSpPr txBox="1">
            <a:spLocks noChangeArrowheads="1"/>
          </p:cNvSpPr>
          <p:nvPr/>
        </p:nvSpPr>
        <p:spPr bwMode="auto">
          <a:xfrm>
            <a:off x="4816475" y="3017838"/>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与参考系无关</a:t>
            </a:r>
          </a:p>
        </p:txBody>
      </p:sp>
      <p:sp>
        <p:nvSpPr>
          <p:cNvPr id="186384" name="Rectangle 16"/>
          <p:cNvSpPr>
            <a:spLocks noChangeArrowheads="1"/>
          </p:cNvSpPr>
          <p:nvPr/>
        </p:nvSpPr>
        <p:spPr bwMode="auto">
          <a:xfrm>
            <a:off x="539750" y="4999038"/>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800" dirty="0">
                <a:latin typeface="Times New Roman" panose="02020603050405020304" pitchFamily="18" charset="0"/>
              </a:rPr>
              <a:t>狭义相对论力学</a:t>
            </a:r>
          </a:p>
        </p:txBody>
      </p:sp>
      <p:sp>
        <p:nvSpPr>
          <p:cNvPr id="186385" name="Rectangle 17"/>
          <p:cNvSpPr>
            <a:spLocks noChangeArrowheads="1"/>
          </p:cNvSpPr>
          <p:nvPr/>
        </p:nvSpPr>
        <p:spPr bwMode="auto">
          <a:xfrm>
            <a:off x="4859338" y="4999038"/>
            <a:ext cx="26844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800">
                <a:latin typeface="Times New Roman" panose="02020603050405020304" pitchFamily="18" charset="0"/>
              </a:rPr>
              <a:t>长度、时间测量</a:t>
            </a:r>
          </a:p>
          <a:p>
            <a:pPr algn="ctr" eaLnBrk="1" hangingPunct="1">
              <a:spcBef>
                <a:spcPct val="50000"/>
              </a:spcBef>
              <a:buFontTx/>
              <a:buNone/>
            </a:pPr>
            <a:r>
              <a:rPr lang="zh-CN" altLang="en-US" sz="2800">
                <a:latin typeface="Times New Roman" panose="02020603050405020304" pitchFamily="18" charset="0"/>
              </a:rPr>
              <a:t> 的相对性</a:t>
            </a:r>
          </a:p>
        </p:txBody>
      </p:sp>
      <p:grpSp>
        <p:nvGrpSpPr>
          <p:cNvPr id="3" name="Group 18"/>
          <p:cNvGrpSpPr>
            <a:grpSpLocks/>
          </p:cNvGrpSpPr>
          <p:nvPr/>
        </p:nvGrpSpPr>
        <p:grpSpPr bwMode="auto">
          <a:xfrm>
            <a:off x="2293938" y="4999038"/>
            <a:ext cx="2667000" cy="1143000"/>
            <a:chOff x="1248" y="3072"/>
            <a:chExt cx="1680" cy="720"/>
          </a:xfrm>
        </p:grpSpPr>
        <p:grpSp>
          <p:nvGrpSpPr>
            <p:cNvPr id="3087" name="Group 19"/>
            <p:cNvGrpSpPr>
              <a:grpSpLocks/>
            </p:cNvGrpSpPr>
            <p:nvPr/>
          </p:nvGrpSpPr>
          <p:grpSpPr bwMode="auto">
            <a:xfrm>
              <a:off x="1248" y="3072"/>
              <a:ext cx="1392" cy="720"/>
              <a:chOff x="1248" y="3072"/>
              <a:chExt cx="1392" cy="720"/>
            </a:xfrm>
          </p:grpSpPr>
          <p:sp>
            <p:nvSpPr>
              <p:cNvPr id="3089" name="Rectangle 20"/>
              <p:cNvSpPr>
                <a:spLocks noChangeArrowheads="1"/>
              </p:cNvSpPr>
              <p:nvPr/>
            </p:nvSpPr>
            <p:spPr bwMode="auto">
              <a:xfrm>
                <a:off x="1344" y="3216"/>
                <a:ext cx="1016" cy="32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光速不变</a:t>
                </a:r>
              </a:p>
            </p:txBody>
          </p:sp>
          <p:sp>
            <p:nvSpPr>
              <p:cNvPr id="3090" name="Rectangle 21"/>
              <p:cNvSpPr>
                <a:spLocks noChangeArrowheads="1"/>
              </p:cNvSpPr>
              <p:nvPr/>
            </p:nvSpPr>
            <p:spPr bwMode="auto">
              <a:xfrm>
                <a:off x="1248" y="3072"/>
                <a:ext cx="139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sp>
          <p:nvSpPr>
            <p:cNvPr id="3088" name="Line 22"/>
            <p:cNvSpPr>
              <a:spLocks noChangeShapeType="1"/>
            </p:cNvSpPr>
            <p:nvPr/>
          </p:nvSpPr>
          <p:spPr bwMode="auto">
            <a:xfrm flipV="1">
              <a:off x="2640" y="3456"/>
              <a:ext cx="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76200">
                  <a:solidFill>
                    <a:srgbClr val="000000"/>
                  </a:solidFill>
                  <a:round/>
                  <a:headEnd type="none" w="sm" len="sm"/>
                  <a:tailEnd type="triangle" w="sm" len="sm"/>
                </a14:hiddenLine>
              </a:ext>
            </a:extLst>
          </p:spPr>
          <p:txBody>
            <a:bodyPr wrap="none" anchor="ctr"/>
            <a:lstStyle/>
            <a:p>
              <a:endParaRPr lang="zh-CN" altLang="en-US"/>
            </a:p>
          </p:txBody>
        </p:sp>
      </p:grpSp>
      <p:sp>
        <p:nvSpPr>
          <p:cNvPr id="186391" name="AutoShape 23"/>
          <p:cNvSpPr>
            <a:spLocks/>
          </p:cNvSpPr>
          <p:nvPr/>
        </p:nvSpPr>
        <p:spPr bwMode="auto">
          <a:xfrm>
            <a:off x="71438" y="3429000"/>
            <a:ext cx="468312" cy="2376488"/>
          </a:xfrm>
          <a:prstGeom prst="leftBrace">
            <a:avLst>
              <a:gd name="adj1" fmla="val 4228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186395" name="AutoShape 27"/>
          <p:cNvSpPr>
            <a:spLocks noChangeArrowheads="1"/>
          </p:cNvSpPr>
          <p:nvPr/>
        </p:nvSpPr>
        <p:spPr bwMode="auto">
          <a:xfrm>
            <a:off x="7632700" y="2924175"/>
            <a:ext cx="1476375" cy="865188"/>
          </a:xfrm>
          <a:prstGeom prst="star16">
            <a:avLst>
              <a:gd name="adj" fmla="val 37500"/>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nchor="ct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低速</a:t>
            </a:r>
          </a:p>
        </p:txBody>
      </p:sp>
      <p:sp>
        <p:nvSpPr>
          <p:cNvPr id="186397" name="AutoShape 29"/>
          <p:cNvSpPr>
            <a:spLocks noChangeArrowheads="1"/>
          </p:cNvSpPr>
          <p:nvPr/>
        </p:nvSpPr>
        <p:spPr bwMode="auto">
          <a:xfrm>
            <a:off x="7740650" y="5156200"/>
            <a:ext cx="1476375" cy="865188"/>
          </a:xfrm>
          <a:prstGeom prst="star16">
            <a:avLst>
              <a:gd name="adj" fmla="val 37500"/>
            </a:avLst>
          </a:prstGeom>
          <a:solidFill>
            <a:srgbClr val="CC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nchor="ct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高速</a:t>
            </a:r>
          </a:p>
        </p:txBody>
      </p:sp>
      <p:sp>
        <p:nvSpPr>
          <p:cNvPr id="3086" name="矩形 20"/>
          <p:cNvSpPr>
            <a:spLocks noChangeArrowheads="1"/>
          </p:cNvSpPr>
          <p:nvPr/>
        </p:nvSpPr>
        <p:spPr bwMode="auto">
          <a:xfrm>
            <a:off x="-161925" y="615950"/>
            <a:ext cx="9378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600" dirty="0" smtClean="0">
                <a:solidFill>
                  <a:srgbClr val="7030A0"/>
                </a:solidFill>
                <a:latin typeface="方正舒体" panose="02010601030101010101" pitchFamily="2" charset="-122"/>
                <a:ea typeface="方正舒体" panose="02010601030101010101" pitchFamily="2" charset="-122"/>
              </a:rPr>
              <a:t>第十四章 相</a:t>
            </a:r>
            <a:r>
              <a:rPr lang="zh-CN" altLang="en-US" sz="3600" dirty="0">
                <a:solidFill>
                  <a:srgbClr val="7030A0"/>
                </a:solidFill>
                <a:latin typeface="方正舒体" panose="02010601030101010101" pitchFamily="2" charset="-122"/>
                <a:ea typeface="方正舒体" panose="02010601030101010101" pitchFamily="2" charset="-122"/>
              </a:rPr>
              <a:t>对论</a:t>
            </a:r>
            <a:endParaRPr lang="zh-CN" altLang="en-US" sz="3600" dirty="0">
              <a:solidFill>
                <a:srgbClr val="7030A0"/>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14168286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6"/>
                                        </p:tgtEl>
                                        <p:attrNameLst>
                                          <p:attrName>style.visibility</p:attrName>
                                        </p:attrNameLst>
                                      </p:cBhvr>
                                      <p:to>
                                        <p:strVal val="visible"/>
                                      </p:to>
                                    </p:set>
                                    <p:animEffect transition="in" filter="wipe(up)">
                                      <p:cBhvr>
                                        <p:cTn id="7" dur="500"/>
                                        <p:tgtEl>
                                          <p:spTgt spid="30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6370">
                                            <p:txEl>
                                              <p:pRg st="0" end="0"/>
                                            </p:txEl>
                                          </p:spTgt>
                                        </p:tgtEl>
                                        <p:attrNameLst>
                                          <p:attrName>style.visibility</p:attrName>
                                        </p:attrNameLst>
                                      </p:cBhvr>
                                      <p:to>
                                        <p:strVal val="visible"/>
                                      </p:to>
                                    </p:set>
                                    <p:animEffect transition="in" filter="blinds(horizontal)">
                                      <p:cBhvr>
                                        <p:cTn id="12" dur="500"/>
                                        <p:tgtEl>
                                          <p:spTgt spid="1863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6371">
                                            <p:txEl>
                                              <p:pRg st="0" end="0"/>
                                            </p:txEl>
                                          </p:spTgt>
                                        </p:tgtEl>
                                        <p:attrNameLst>
                                          <p:attrName>style.visibility</p:attrName>
                                        </p:attrNameLst>
                                      </p:cBhvr>
                                      <p:to>
                                        <p:strVal val="visible"/>
                                      </p:to>
                                    </p:set>
                                    <p:animEffect transition="in" filter="blinds(vertical)">
                                      <p:cBhvr>
                                        <p:cTn id="17" dur="500"/>
                                        <p:tgtEl>
                                          <p:spTgt spid="1863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86391"/>
                                        </p:tgtEl>
                                        <p:attrNameLst>
                                          <p:attrName>style.visibility</p:attrName>
                                        </p:attrNameLst>
                                      </p:cBhvr>
                                      <p:to>
                                        <p:strVal val="visible"/>
                                      </p:to>
                                    </p:set>
                                    <p:anim calcmode="lin" valueType="num">
                                      <p:cBhvr additive="base">
                                        <p:cTn id="22" dur="500" fill="hold"/>
                                        <p:tgtEl>
                                          <p:spTgt spid="186391"/>
                                        </p:tgtEl>
                                        <p:attrNameLst>
                                          <p:attrName>ppt_x</p:attrName>
                                        </p:attrNameLst>
                                      </p:cBhvr>
                                      <p:tavLst>
                                        <p:tav tm="0">
                                          <p:val>
                                            <p:strVal val="0-#ppt_w/2"/>
                                          </p:val>
                                        </p:tav>
                                        <p:tav tm="100000">
                                          <p:val>
                                            <p:strVal val="#ppt_x"/>
                                          </p:val>
                                        </p:tav>
                                      </p:tavLst>
                                    </p:anim>
                                    <p:anim calcmode="lin" valueType="num">
                                      <p:cBhvr additive="base">
                                        <p:cTn id="23" dur="500" fill="hold"/>
                                        <p:tgtEl>
                                          <p:spTgt spid="18639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186377"/>
                                        </p:tgtEl>
                                        <p:attrNameLst>
                                          <p:attrName>style.visibility</p:attrName>
                                        </p:attrNameLst>
                                      </p:cBhvr>
                                      <p:to>
                                        <p:strVal val="visible"/>
                                      </p:to>
                                    </p:set>
                                    <p:anim calcmode="lin" valueType="num">
                                      <p:cBhvr>
                                        <p:cTn id="28" dur="500" fill="hold"/>
                                        <p:tgtEl>
                                          <p:spTgt spid="186377"/>
                                        </p:tgtEl>
                                        <p:attrNameLst>
                                          <p:attrName>ppt_x</p:attrName>
                                        </p:attrNameLst>
                                      </p:cBhvr>
                                      <p:tavLst>
                                        <p:tav tm="0">
                                          <p:val>
                                            <p:strVal val="#ppt_x-#ppt_w/2"/>
                                          </p:val>
                                        </p:tav>
                                        <p:tav tm="100000">
                                          <p:val>
                                            <p:strVal val="#ppt_x"/>
                                          </p:val>
                                        </p:tav>
                                      </p:tavLst>
                                    </p:anim>
                                    <p:anim calcmode="lin" valueType="num">
                                      <p:cBhvr>
                                        <p:cTn id="29" dur="500" fill="hold"/>
                                        <p:tgtEl>
                                          <p:spTgt spid="186377"/>
                                        </p:tgtEl>
                                        <p:attrNameLst>
                                          <p:attrName>ppt_y</p:attrName>
                                        </p:attrNameLst>
                                      </p:cBhvr>
                                      <p:tavLst>
                                        <p:tav tm="0">
                                          <p:val>
                                            <p:strVal val="#ppt_y"/>
                                          </p:val>
                                        </p:tav>
                                        <p:tav tm="100000">
                                          <p:val>
                                            <p:strVal val="#ppt_y"/>
                                          </p:val>
                                        </p:tav>
                                      </p:tavLst>
                                    </p:anim>
                                    <p:anim calcmode="lin" valueType="num">
                                      <p:cBhvr>
                                        <p:cTn id="30" dur="500" fill="hold"/>
                                        <p:tgtEl>
                                          <p:spTgt spid="186377"/>
                                        </p:tgtEl>
                                        <p:attrNameLst>
                                          <p:attrName>ppt_w</p:attrName>
                                        </p:attrNameLst>
                                      </p:cBhvr>
                                      <p:tavLst>
                                        <p:tav tm="0">
                                          <p:val>
                                            <p:fltVal val="0"/>
                                          </p:val>
                                        </p:tav>
                                        <p:tav tm="100000">
                                          <p:val>
                                            <p:strVal val="#ppt_w"/>
                                          </p:val>
                                        </p:tav>
                                      </p:tavLst>
                                    </p:anim>
                                    <p:anim calcmode="lin" valueType="num">
                                      <p:cBhvr>
                                        <p:cTn id="31" dur="500" fill="hold"/>
                                        <p:tgtEl>
                                          <p:spTgt spid="186377"/>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slide(from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86383">
                                            <p:txEl>
                                              <p:pRg st="0" end="0"/>
                                            </p:txEl>
                                          </p:spTgt>
                                        </p:tgtEl>
                                        <p:attrNameLst>
                                          <p:attrName>style.visibility</p:attrName>
                                        </p:attrNameLst>
                                      </p:cBhvr>
                                      <p:to>
                                        <p:strVal val="visible"/>
                                      </p:to>
                                    </p:set>
                                    <p:anim calcmode="lin" valueType="num">
                                      <p:cBhvr additive="base">
                                        <p:cTn id="41" dur="500" fill="hold"/>
                                        <p:tgtEl>
                                          <p:spTgt spid="18638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63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186378"/>
                                        </p:tgtEl>
                                        <p:attrNameLst>
                                          <p:attrName>style.visibility</p:attrName>
                                        </p:attrNameLst>
                                      </p:cBhvr>
                                      <p:to>
                                        <p:strVal val="visible"/>
                                      </p:to>
                                    </p:set>
                                    <p:anim calcmode="lin" valueType="num">
                                      <p:cBhvr>
                                        <p:cTn id="47" dur="500" fill="hold"/>
                                        <p:tgtEl>
                                          <p:spTgt spid="186378"/>
                                        </p:tgtEl>
                                        <p:attrNameLst>
                                          <p:attrName>ppt_w</p:attrName>
                                        </p:attrNameLst>
                                      </p:cBhvr>
                                      <p:tavLst>
                                        <p:tav tm="0">
                                          <p:val>
                                            <p:fltVal val="0"/>
                                          </p:val>
                                        </p:tav>
                                        <p:tav tm="100000">
                                          <p:val>
                                            <p:strVal val="#ppt_w"/>
                                          </p:val>
                                        </p:tav>
                                      </p:tavLst>
                                    </p:anim>
                                    <p:anim calcmode="lin" valueType="num">
                                      <p:cBhvr>
                                        <p:cTn id="48" dur="500" fill="hold"/>
                                        <p:tgtEl>
                                          <p:spTgt spid="186378"/>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86395"/>
                                        </p:tgtEl>
                                        <p:attrNameLst>
                                          <p:attrName>style.visibility</p:attrName>
                                        </p:attrNameLst>
                                      </p:cBhvr>
                                      <p:to>
                                        <p:strVal val="visible"/>
                                      </p:to>
                                    </p:set>
                                    <p:anim calcmode="lin" valueType="num">
                                      <p:cBhvr>
                                        <p:cTn id="53" dur="500" fill="hold"/>
                                        <p:tgtEl>
                                          <p:spTgt spid="186395"/>
                                        </p:tgtEl>
                                        <p:attrNameLst>
                                          <p:attrName>ppt_w</p:attrName>
                                        </p:attrNameLst>
                                      </p:cBhvr>
                                      <p:tavLst>
                                        <p:tav tm="0">
                                          <p:val>
                                            <p:fltVal val="0"/>
                                          </p:val>
                                        </p:tav>
                                        <p:tav tm="100000">
                                          <p:val>
                                            <p:strVal val="#ppt_w"/>
                                          </p:val>
                                        </p:tav>
                                      </p:tavLst>
                                    </p:anim>
                                    <p:anim calcmode="lin" valueType="num">
                                      <p:cBhvr>
                                        <p:cTn id="54" dur="500" fill="hold"/>
                                        <p:tgtEl>
                                          <p:spTgt spid="186395"/>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5" fill="hold" grpId="0" nodeType="clickEffect">
                                  <p:stCondLst>
                                    <p:cond delay="0"/>
                                  </p:stCondLst>
                                  <p:childTnLst>
                                    <p:set>
                                      <p:cBhvr>
                                        <p:cTn id="58" dur="1" fill="hold">
                                          <p:stCondLst>
                                            <p:cond delay="0"/>
                                          </p:stCondLst>
                                        </p:cTn>
                                        <p:tgtEl>
                                          <p:spTgt spid="186384">
                                            <p:txEl>
                                              <p:pRg st="0" end="0"/>
                                            </p:txEl>
                                          </p:spTgt>
                                        </p:tgtEl>
                                        <p:attrNameLst>
                                          <p:attrName>style.visibility</p:attrName>
                                        </p:attrNameLst>
                                      </p:cBhvr>
                                      <p:to>
                                        <p:strVal val="visible"/>
                                      </p:to>
                                    </p:set>
                                    <p:animEffect transition="in" filter="blinds(vertical)">
                                      <p:cBhvr>
                                        <p:cTn id="59" dur="500"/>
                                        <p:tgtEl>
                                          <p:spTgt spid="186384">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5"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linds(vertical)">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5" fill="hold" grpId="0" nodeType="clickEffect">
                                  <p:stCondLst>
                                    <p:cond delay="0"/>
                                  </p:stCondLst>
                                  <p:childTnLst>
                                    <p:set>
                                      <p:cBhvr>
                                        <p:cTn id="68" dur="1" fill="hold">
                                          <p:stCondLst>
                                            <p:cond delay="0"/>
                                          </p:stCondLst>
                                        </p:cTn>
                                        <p:tgtEl>
                                          <p:spTgt spid="186385">
                                            <p:txEl>
                                              <p:pRg st="0" end="0"/>
                                            </p:txEl>
                                          </p:spTgt>
                                        </p:tgtEl>
                                        <p:attrNameLst>
                                          <p:attrName>style.visibility</p:attrName>
                                        </p:attrNameLst>
                                      </p:cBhvr>
                                      <p:to>
                                        <p:strVal val="visible"/>
                                      </p:to>
                                    </p:set>
                                    <p:animEffect transition="in" filter="blinds(vertical)">
                                      <p:cBhvr>
                                        <p:cTn id="69" dur="500"/>
                                        <p:tgtEl>
                                          <p:spTgt spid="186385">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5" fill="hold" grpId="0" nodeType="clickEffect">
                                  <p:stCondLst>
                                    <p:cond delay="0"/>
                                  </p:stCondLst>
                                  <p:childTnLst>
                                    <p:set>
                                      <p:cBhvr>
                                        <p:cTn id="73" dur="1" fill="hold">
                                          <p:stCondLst>
                                            <p:cond delay="0"/>
                                          </p:stCondLst>
                                        </p:cTn>
                                        <p:tgtEl>
                                          <p:spTgt spid="186385">
                                            <p:txEl>
                                              <p:pRg st="1" end="1"/>
                                            </p:txEl>
                                          </p:spTgt>
                                        </p:tgtEl>
                                        <p:attrNameLst>
                                          <p:attrName>style.visibility</p:attrName>
                                        </p:attrNameLst>
                                      </p:cBhvr>
                                      <p:to>
                                        <p:strVal val="visible"/>
                                      </p:to>
                                    </p:set>
                                    <p:animEffect transition="in" filter="blinds(vertical)">
                                      <p:cBhvr>
                                        <p:cTn id="74" dur="500"/>
                                        <p:tgtEl>
                                          <p:spTgt spid="186385">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186397"/>
                                        </p:tgtEl>
                                        <p:attrNameLst>
                                          <p:attrName>style.visibility</p:attrName>
                                        </p:attrNameLst>
                                      </p:cBhvr>
                                      <p:to>
                                        <p:strVal val="visible"/>
                                      </p:to>
                                    </p:set>
                                    <p:anim calcmode="lin" valueType="num">
                                      <p:cBhvr>
                                        <p:cTn id="79" dur="500" fill="hold"/>
                                        <p:tgtEl>
                                          <p:spTgt spid="186397"/>
                                        </p:tgtEl>
                                        <p:attrNameLst>
                                          <p:attrName>ppt_w</p:attrName>
                                        </p:attrNameLst>
                                      </p:cBhvr>
                                      <p:tavLst>
                                        <p:tav tm="0">
                                          <p:val>
                                            <p:fltVal val="0"/>
                                          </p:val>
                                        </p:tav>
                                        <p:tav tm="100000">
                                          <p:val>
                                            <p:strVal val="#ppt_w"/>
                                          </p:val>
                                        </p:tav>
                                      </p:tavLst>
                                    </p:anim>
                                    <p:anim calcmode="lin" valueType="num">
                                      <p:cBhvr>
                                        <p:cTn id="80" dur="500" fill="hold"/>
                                        <p:tgtEl>
                                          <p:spTgt spid="1863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autoUpdateAnimBg="0"/>
      <p:bldP spid="186371" grpId="0" build="p" autoUpdateAnimBg="0"/>
      <p:bldP spid="186377" grpId="0" autoUpdateAnimBg="0"/>
      <p:bldP spid="186378" grpId="0" autoUpdateAnimBg="0"/>
      <p:bldP spid="186383" grpId="0" build="p" autoUpdateAnimBg="0"/>
      <p:bldP spid="186384" grpId="0" build="p" autoUpdateAnimBg="0"/>
      <p:bldP spid="186385" grpId="0" build="p" autoUpdateAnimBg="0"/>
      <p:bldP spid="186391" grpId="0" animBg="1"/>
      <p:bldP spid="186395" grpId="0" animBg="1"/>
      <p:bldP spid="186397" grpId="0" animBg="1"/>
      <p:bldP spid="30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285750" y="857250"/>
            <a:ext cx="670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a:solidFill>
                  <a:schemeClr val="tx2"/>
                </a:solidFill>
              </a:rPr>
              <a:t>二、狭义相对论的两条基本原理</a:t>
            </a:r>
            <a:endParaRPr lang="zh-CN" altLang="en-US">
              <a:solidFill>
                <a:schemeClr val="tx2"/>
              </a:solidFill>
              <a:latin typeface="Times New Roman" panose="02020603050405020304" pitchFamily="18" charset="0"/>
            </a:endParaRPr>
          </a:p>
        </p:txBody>
      </p:sp>
      <p:sp>
        <p:nvSpPr>
          <p:cNvPr id="7" name="Rectangle 7"/>
          <p:cNvSpPr>
            <a:spLocks noChangeArrowheads="1"/>
          </p:cNvSpPr>
          <p:nvPr/>
        </p:nvSpPr>
        <p:spPr bwMode="auto">
          <a:xfrm>
            <a:off x="714375" y="1928813"/>
            <a:ext cx="4273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latin typeface="Times New Roman" panose="02020603050405020304" pitchFamily="18" charset="0"/>
              </a:rPr>
              <a:t>1</a:t>
            </a:r>
            <a:r>
              <a:rPr lang="zh-CN" altLang="en-US" sz="2800">
                <a:latin typeface="Times New Roman" panose="02020603050405020304" pitchFamily="18" charset="0"/>
              </a:rPr>
              <a:t>、狭义相对论的基本原理</a:t>
            </a:r>
          </a:p>
        </p:txBody>
      </p:sp>
      <p:sp>
        <p:nvSpPr>
          <p:cNvPr id="8" name="Text Box 8"/>
          <p:cNvSpPr txBox="1">
            <a:spLocks noChangeArrowheads="1"/>
          </p:cNvSpPr>
          <p:nvPr/>
        </p:nvSpPr>
        <p:spPr bwMode="auto">
          <a:xfrm>
            <a:off x="642938" y="2786063"/>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Times New Roman" panose="02020603050405020304" pitchFamily="18" charset="0"/>
              </a:rPr>
              <a:t>        1</a:t>
            </a:r>
            <a:r>
              <a:rPr lang="zh-CN" altLang="en-US" sz="2800">
                <a:solidFill>
                  <a:srgbClr val="CC0000"/>
                </a:solidFill>
                <a:latin typeface="Times New Roman" panose="02020603050405020304" pitchFamily="18" charset="0"/>
              </a:rPr>
              <a:t>）</a:t>
            </a:r>
            <a:r>
              <a:rPr lang="zh-CN" altLang="en-US" sz="2800">
                <a:latin typeface="Times New Roman" panose="02020603050405020304" pitchFamily="18" charset="0"/>
              </a:rPr>
              <a:t>爱因斯坦相对性原理：物理定律在</a:t>
            </a:r>
            <a:r>
              <a:rPr lang="zh-CN" altLang="en-US" sz="2800">
                <a:solidFill>
                  <a:srgbClr val="CC0000"/>
                </a:solidFill>
                <a:latin typeface="Times New Roman" panose="02020603050405020304" pitchFamily="18" charset="0"/>
              </a:rPr>
              <a:t>所有</a:t>
            </a:r>
            <a:r>
              <a:rPr lang="zh-CN" altLang="en-US" sz="2800">
                <a:latin typeface="Times New Roman" panose="02020603050405020304" pitchFamily="18" charset="0"/>
              </a:rPr>
              <a:t>的惯性系中都具有相同的表达形式 </a:t>
            </a:r>
            <a:r>
              <a:rPr lang="en-US" altLang="zh-CN" sz="2800">
                <a:latin typeface="Times New Roman" panose="02020603050405020304" pitchFamily="18" charset="0"/>
              </a:rPr>
              <a:t>. </a:t>
            </a:r>
          </a:p>
        </p:txBody>
      </p:sp>
      <p:sp>
        <p:nvSpPr>
          <p:cNvPr id="9" name="Text Box 9"/>
          <p:cNvSpPr txBox="1">
            <a:spLocks noChangeArrowheads="1"/>
          </p:cNvSpPr>
          <p:nvPr/>
        </p:nvSpPr>
        <p:spPr bwMode="auto">
          <a:xfrm>
            <a:off x="684213" y="4287838"/>
            <a:ext cx="79200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CC0000"/>
                </a:solidFill>
                <a:latin typeface="Times New Roman" panose="02020603050405020304" pitchFamily="18" charset="0"/>
              </a:rPr>
              <a:t>        2</a:t>
            </a:r>
            <a:r>
              <a:rPr lang="zh-CN" altLang="en-US" sz="2800">
                <a:solidFill>
                  <a:srgbClr val="CC0000"/>
                </a:solidFill>
                <a:latin typeface="Times New Roman" panose="02020603050405020304" pitchFamily="18" charset="0"/>
              </a:rPr>
              <a:t>）</a:t>
            </a:r>
            <a:r>
              <a:rPr lang="zh-CN" altLang="en-US" sz="2800">
                <a:latin typeface="Times New Roman" panose="02020603050405020304" pitchFamily="18" charset="0"/>
              </a:rPr>
              <a:t>光速不变原理：  真空中的光速是常量，它与光源或观察者的运动无关，即不依赖于惯性系的选择</a:t>
            </a:r>
            <a:r>
              <a:rPr lang="en-US" altLang="zh-CN" sz="2800">
                <a:latin typeface="Times New Roman" panose="02020603050405020304" pitchFamily="18" charset="0"/>
              </a:rPr>
              <a:t>.</a:t>
            </a:r>
          </a:p>
        </p:txBody>
      </p:sp>
    </p:spTree>
    <p:extLst>
      <p:ext uri="{BB962C8B-B14F-4D97-AF65-F5344CB8AC3E}">
        <p14:creationId xmlns:p14="http://schemas.microsoft.com/office/powerpoint/2010/main" val="877128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animEffect transition="in" filter="wipe(left)">
                                      <p:cBhvr>
                                        <p:cTn id="7" dur="500"/>
                                        <p:tgtEl>
                                          <p:spTgt spid="140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vertic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build="p" autoUpdateAnimBg="0"/>
      <p:bldP spid="7" grpId="0"/>
      <p:bldP spid="8" grpId="0" autoUpdateAnimBg="0"/>
      <p:bldP spid="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33400" y="2120900"/>
            <a:ext cx="3581400" cy="2455863"/>
            <a:chOff x="480" y="565"/>
            <a:chExt cx="2256" cy="1547"/>
          </a:xfrm>
        </p:grpSpPr>
        <p:graphicFrame>
          <p:nvGraphicFramePr>
            <p:cNvPr id="7206" name="Object 21"/>
            <p:cNvGraphicFramePr>
              <a:graphicFrameLocks noChangeAspect="1"/>
            </p:cNvGraphicFramePr>
            <p:nvPr/>
          </p:nvGraphicFramePr>
          <p:xfrm>
            <a:off x="1153" y="565"/>
            <a:ext cx="1412" cy="357"/>
          </p:xfrm>
          <a:graphic>
            <a:graphicData uri="http://schemas.openxmlformats.org/presentationml/2006/ole">
              <mc:AlternateContent xmlns:mc="http://schemas.openxmlformats.org/markup-compatibility/2006">
                <mc:Choice xmlns:v="urn:schemas-microsoft-com:vml" Requires="v">
                  <p:oleObj spid="_x0000_s48475" name="Equation" r:id="rId3" imgW="1333500" imgH="304800" progId="Equation.3">
                    <p:embed/>
                  </p:oleObj>
                </mc:Choice>
                <mc:Fallback>
                  <p:oleObj name="Equation" r:id="rId3" imgW="1333500" imgH="304800" progId="Equation.3">
                    <p:embed/>
                    <p:pic>
                      <p:nvPicPr>
                        <p:cNvPr id="7206"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 y="565"/>
                          <a:ext cx="1412"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7" name="Object 22"/>
            <p:cNvGraphicFramePr>
              <a:graphicFrameLocks noChangeAspect="1"/>
            </p:cNvGraphicFramePr>
            <p:nvPr/>
          </p:nvGraphicFramePr>
          <p:xfrm>
            <a:off x="1145" y="951"/>
            <a:ext cx="727" cy="304"/>
          </p:xfrm>
          <a:graphic>
            <a:graphicData uri="http://schemas.openxmlformats.org/presentationml/2006/ole">
              <mc:AlternateContent xmlns:mc="http://schemas.openxmlformats.org/markup-compatibility/2006">
                <mc:Choice xmlns:v="urn:schemas-microsoft-com:vml" Requires="v">
                  <p:oleObj spid="_x0000_s48476" name="Equation" r:id="rId5" imgW="596900" imgH="292100" progId="Equation.3">
                    <p:embed/>
                  </p:oleObj>
                </mc:Choice>
                <mc:Fallback>
                  <p:oleObj name="Equation" r:id="rId5" imgW="596900" imgH="292100" progId="Equation.3">
                    <p:embed/>
                    <p:pic>
                      <p:nvPicPr>
                        <p:cNvPr id="7207"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5" y="951"/>
                          <a:ext cx="72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8" name="Object 23"/>
            <p:cNvGraphicFramePr>
              <a:graphicFrameLocks noChangeAspect="1"/>
            </p:cNvGraphicFramePr>
            <p:nvPr/>
          </p:nvGraphicFramePr>
          <p:xfrm>
            <a:off x="1142" y="1254"/>
            <a:ext cx="730" cy="266"/>
          </p:xfrm>
          <a:graphic>
            <a:graphicData uri="http://schemas.openxmlformats.org/presentationml/2006/ole">
              <mc:AlternateContent xmlns:mc="http://schemas.openxmlformats.org/markup-compatibility/2006">
                <mc:Choice xmlns:v="urn:schemas-microsoft-com:vml" Requires="v">
                  <p:oleObj spid="_x0000_s48477" name="Equation" r:id="rId7" imgW="558800" imgH="228600" progId="Equation.3">
                    <p:embed/>
                  </p:oleObj>
                </mc:Choice>
                <mc:Fallback>
                  <p:oleObj name="Equation" r:id="rId7" imgW="558800" imgH="228600" progId="Equation.3">
                    <p:embed/>
                    <p:pic>
                      <p:nvPicPr>
                        <p:cNvPr id="7208"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 y="1254"/>
                          <a:ext cx="73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9" name="Object 24"/>
            <p:cNvGraphicFramePr>
              <a:graphicFrameLocks noChangeAspect="1"/>
            </p:cNvGraphicFramePr>
            <p:nvPr/>
          </p:nvGraphicFramePr>
          <p:xfrm>
            <a:off x="1161" y="1434"/>
            <a:ext cx="1575" cy="678"/>
          </p:xfrm>
          <a:graphic>
            <a:graphicData uri="http://schemas.openxmlformats.org/presentationml/2006/ole">
              <mc:AlternateContent xmlns:mc="http://schemas.openxmlformats.org/markup-compatibility/2006">
                <mc:Choice xmlns:v="urn:schemas-microsoft-com:vml" Requires="v">
                  <p:oleObj spid="_x0000_s48478" name="Equation" r:id="rId9" imgW="1434477" imgH="634725" progId="Equation.3">
                    <p:embed/>
                  </p:oleObj>
                </mc:Choice>
                <mc:Fallback>
                  <p:oleObj name="Equation" r:id="rId9" imgW="1434477" imgH="634725" progId="Equation.3">
                    <p:embed/>
                    <p:pic>
                      <p:nvPicPr>
                        <p:cNvPr id="7209"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1" y="1434"/>
                          <a:ext cx="157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0" name="AutoShape 9"/>
            <p:cNvSpPr>
              <a:spLocks/>
            </p:cNvSpPr>
            <p:nvPr/>
          </p:nvSpPr>
          <p:spPr bwMode="auto">
            <a:xfrm>
              <a:off x="905" y="791"/>
              <a:ext cx="164" cy="995"/>
            </a:xfrm>
            <a:prstGeom prst="leftBrace">
              <a:avLst>
                <a:gd name="adj1" fmla="val 50559"/>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7211" name="Rectangle 10"/>
            <p:cNvSpPr>
              <a:spLocks noChangeArrowheads="1"/>
            </p:cNvSpPr>
            <p:nvPr/>
          </p:nvSpPr>
          <p:spPr bwMode="auto">
            <a:xfrm>
              <a:off x="480" y="936"/>
              <a:ext cx="328" cy="87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CC0000"/>
                  </a:solidFill>
                  <a:latin typeface="Times New Roman" panose="02020603050405020304" pitchFamily="18" charset="0"/>
                </a:rPr>
                <a:t>正</a:t>
              </a:r>
              <a:r>
                <a:rPr lang="zh-CN" altLang="en-US" sz="2800">
                  <a:latin typeface="Times New Roman" panose="02020603050405020304" pitchFamily="18" charset="0"/>
                </a:rPr>
                <a:t>变换</a:t>
              </a:r>
            </a:p>
          </p:txBody>
        </p:sp>
      </p:grpSp>
      <p:grpSp>
        <p:nvGrpSpPr>
          <p:cNvPr id="3" name="Group 11"/>
          <p:cNvGrpSpPr>
            <a:grpSpLocks/>
          </p:cNvGrpSpPr>
          <p:nvPr/>
        </p:nvGrpSpPr>
        <p:grpSpPr bwMode="auto">
          <a:xfrm>
            <a:off x="4876800" y="1339850"/>
            <a:ext cx="3581400" cy="2608263"/>
            <a:chOff x="2976" y="565"/>
            <a:chExt cx="2256" cy="1643"/>
          </a:xfrm>
        </p:grpSpPr>
        <p:graphicFrame>
          <p:nvGraphicFramePr>
            <p:cNvPr id="7200" name="Object 17"/>
            <p:cNvGraphicFramePr>
              <a:graphicFrameLocks noChangeAspect="1"/>
            </p:cNvGraphicFramePr>
            <p:nvPr/>
          </p:nvGraphicFramePr>
          <p:xfrm>
            <a:off x="3600" y="565"/>
            <a:ext cx="1575" cy="356"/>
          </p:xfrm>
          <a:graphic>
            <a:graphicData uri="http://schemas.openxmlformats.org/presentationml/2006/ole">
              <mc:AlternateContent xmlns:mc="http://schemas.openxmlformats.org/markup-compatibility/2006">
                <mc:Choice xmlns:v="urn:schemas-microsoft-com:vml" Requires="v">
                  <p:oleObj spid="_x0000_s48479" name="Equation" r:id="rId11" imgW="1345616" imgH="304668" progId="Equation.3">
                    <p:embed/>
                  </p:oleObj>
                </mc:Choice>
                <mc:Fallback>
                  <p:oleObj name="Equation" r:id="rId11" imgW="1345616" imgH="304668" progId="Equation.3">
                    <p:embed/>
                    <p:pic>
                      <p:nvPicPr>
                        <p:cNvPr id="720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565"/>
                          <a:ext cx="1575"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1" name="Object 18"/>
            <p:cNvGraphicFramePr>
              <a:graphicFrameLocks noChangeAspect="1"/>
            </p:cNvGraphicFramePr>
            <p:nvPr/>
          </p:nvGraphicFramePr>
          <p:xfrm>
            <a:off x="3571" y="942"/>
            <a:ext cx="749" cy="314"/>
          </p:xfrm>
          <a:graphic>
            <a:graphicData uri="http://schemas.openxmlformats.org/presentationml/2006/ole">
              <mc:AlternateContent xmlns:mc="http://schemas.openxmlformats.org/markup-compatibility/2006">
                <mc:Choice xmlns:v="urn:schemas-microsoft-com:vml" Requires="v">
                  <p:oleObj spid="_x0000_s48480" name="Equation" r:id="rId13" imgW="634725" imgH="291973" progId="Equation.3">
                    <p:embed/>
                  </p:oleObj>
                </mc:Choice>
                <mc:Fallback>
                  <p:oleObj name="Equation" r:id="rId13" imgW="634725" imgH="291973" progId="Equation.3">
                    <p:embed/>
                    <p:pic>
                      <p:nvPicPr>
                        <p:cNvPr id="7201"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71" y="942"/>
                          <a:ext cx="749"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2" name="Object 19"/>
            <p:cNvGraphicFramePr>
              <a:graphicFrameLocks noChangeAspect="1"/>
            </p:cNvGraphicFramePr>
            <p:nvPr/>
          </p:nvGraphicFramePr>
          <p:xfrm>
            <a:off x="3571" y="1294"/>
            <a:ext cx="653" cy="269"/>
          </p:xfrm>
          <a:graphic>
            <a:graphicData uri="http://schemas.openxmlformats.org/presentationml/2006/ole">
              <mc:AlternateContent xmlns:mc="http://schemas.openxmlformats.org/markup-compatibility/2006">
                <mc:Choice xmlns:v="urn:schemas-microsoft-com:vml" Requires="v">
                  <p:oleObj spid="_x0000_s48481" name="Equation" r:id="rId15" imgW="583947" imgH="228501" progId="Equation.3">
                    <p:embed/>
                  </p:oleObj>
                </mc:Choice>
                <mc:Fallback>
                  <p:oleObj name="Equation" r:id="rId15" imgW="583947" imgH="228501" progId="Equation.3">
                    <p:embed/>
                    <p:pic>
                      <p:nvPicPr>
                        <p:cNvPr id="7202"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294"/>
                          <a:ext cx="65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3" name="Object 20"/>
            <p:cNvGraphicFramePr>
              <a:graphicFrameLocks noChangeAspect="1"/>
            </p:cNvGraphicFramePr>
            <p:nvPr/>
          </p:nvGraphicFramePr>
          <p:xfrm>
            <a:off x="3616" y="1500"/>
            <a:ext cx="1616" cy="708"/>
          </p:xfrm>
          <a:graphic>
            <a:graphicData uri="http://schemas.openxmlformats.org/presentationml/2006/ole">
              <mc:AlternateContent xmlns:mc="http://schemas.openxmlformats.org/markup-compatibility/2006">
                <mc:Choice xmlns:v="urn:schemas-microsoft-com:vml" Requires="v">
                  <p:oleObj spid="_x0000_s48482" name="Equation" r:id="rId17" imgW="1473200" imgH="635000" progId="Equation.3">
                    <p:embed/>
                  </p:oleObj>
                </mc:Choice>
                <mc:Fallback>
                  <p:oleObj name="Equation" r:id="rId17" imgW="1473200" imgH="635000" progId="Equation.3">
                    <p:embed/>
                    <p:pic>
                      <p:nvPicPr>
                        <p:cNvPr id="7203"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16" y="1500"/>
                          <a:ext cx="1616" cy="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4" name="AutoShape 16"/>
            <p:cNvSpPr>
              <a:spLocks/>
            </p:cNvSpPr>
            <p:nvPr/>
          </p:nvSpPr>
          <p:spPr bwMode="auto">
            <a:xfrm>
              <a:off x="3398" y="739"/>
              <a:ext cx="174" cy="1095"/>
            </a:xfrm>
            <a:prstGeom prst="leftBrace">
              <a:avLst>
                <a:gd name="adj1" fmla="val 52443"/>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7205" name="Rectangle 17"/>
            <p:cNvSpPr>
              <a:spLocks noChangeArrowheads="1"/>
            </p:cNvSpPr>
            <p:nvPr/>
          </p:nvSpPr>
          <p:spPr bwMode="auto">
            <a:xfrm>
              <a:off x="2976" y="849"/>
              <a:ext cx="375" cy="87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solidFill>
                    <a:srgbClr val="0000FF"/>
                  </a:solidFill>
                  <a:latin typeface="Times New Roman" panose="02020603050405020304" pitchFamily="18" charset="0"/>
                </a:rPr>
                <a:t>逆</a:t>
              </a:r>
              <a:r>
                <a:rPr lang="zh-CN" altLang="en-US" sz="2800">
                  <a:latin typeface="Times New Roman" panose="02020603050405020304" pitchFamily="18" charset="0"/>
                </a:rPr>
                <a:t> 变 换</a:t>
              </a:r>
            </a:p>
          </p:txBody>
        </p:sp>
      </p:grpSp>
      <p:sp>
        <p:nvSpPr>
          <p:cNvPr id="1051" name="Text Box 40"/>
          <p:cNvSpPr txBox="1">
            <a:spLocks noChangeArrowheads="1"/>
          </p:cNvSpPr>
          <p:nvPr/>
        </p:nvSpPr>
        <p:spPr bwMode="auto">
          <a:xfrm>
            <a:off x="500063" y="1357313"/>
            <a:ext cx="3398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空间与时间的变换式</a:t>
            </a:r>
          </a:p>
        </p:txBody>
      </p:sp>
      <p:grpSp>
        <p:nvGrpSpPr>
          <p:cNvPr id="4" name="Group 51"/>
          <p:cNvGrpSpPr>
            <a:grpSpLocks/>
          </p:cNvGrpSpPr>
          <p:nvPr/>
        </p:nvGrpSpPr>
        <p:grpSpPr bwMode="auto">
          <a:xfrm>
            <a:off x="1042988" y="4929188"/>
            <a:ext cx="2590800" cy="1143000"/>
            <a:chOff x="3360" y="3264"/>
            <a:chExt cx="1632" cy="720"/>
          </a:xfrm>
        </p:grpSpPr>
        <p:sp>
          <p:nvSpPr>
            <p:cNvPr id="7197" name="Rectangle 52"/>
            <p:cNvSpPr>
              <a:spLocks noChangeArrowheads="1"/>
            </p:cNvSpPr>
            <p:nvPr/>
          </p:nvSpPr>
          <p:spPr bwMode="auto">
            <a:xfrm>
              <a:off x="3360" y="3264"/>
              <a:ext cx="163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aphicFrame>
          <p:nvGraphicFramePr>
            <p:cNvPr id="7198" name="Object 15"/>
            <p:cNvGraphicFramePr>
              <a:graphicFrameLocks noChangeAspect="1"/>
            </p:cNvGraphicFramePr>
            <p:nvPr/>
          </p:nvGraphicFramePr>
          <p:xfrm>
            <a:off x="3443" y="3264"/>
            <a:ext cx="882" cy="338"/>
          </p:xfrm>
          <a:graphic>
            <a:graphicData uri="http://schemas.openxmlformats.org/presentationml/2006/ole">
              <mc:AlternateContent xmlns:mc="http://schemas.openxmlformats.org/markup-compatibility/2006">
                <mc:Choice xmlns:v="urn:schemas-microsoft-com:vml" Requires="v">
                  <p:oleObj spid="_x0000_s48483" name="Equation" r:id="rId19" imgW="825142" imgH="317362" progId="Equation.3">
                    <p:embed/>
                  </p:oleObj>
                </mc:Choice>
                <mc:Fallback>
                  <p:oleObj name="Equation" r:id="rId19" imgW="825142" imgH="317362" progId="Equation.3">
                    <p:embed/>
                    <p:pic>
                      <p:nvPicPr>
                        <p:cNvPr id="7198"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43" y="3264"/>
                          <a:ext cx="882"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9" name="Object 16"/>
            <p:cNvGraphicFramePr>
              <a:graphicFrameLocks noChangeAspect="1"/>
            </p:cNvGraphicFramePr>
            <p:nvPr/>
          </p:nvGraphicFramePr>
          <p:xfrm>
            <a:off x="3456" y="3600"/>
            <a:ext cx="1501" cy="384"/>
          </p:xfrm>
          <a:graphic>
            <a:graphicData uri="http://schemas.openxmlformats.org/presentationml/2006/ole">
              <mc:AlternateContent xmlns:mc="http://schemas.openxmlformats.org/markup-compatibility/2006">
                <mc:Choice xmlns:v="urn:schemas-microsoft-com:vml" Requires="v">
                  <p:oleObj spid="_x0000_s48484" name="公式" r:id="rId21" imgW="1397000" imgH="381000" progId="Equation.3">
                    <p:embed/>
                  </p:oleObj>
                </mc:Choice>
                <mc:Fallback>
                  <p:oleObj name="公式" r:id="rId21" imgW="1397000" imgH="381000" progId="Equation.3">
                    <p:embed/>
                    <p:pic>
                      <p:nvPicPr>
                        <p:cNvPr id="7199"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6" y="3600"/>
                          <a:ext cx="150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74" name="Group 55"/>
          <p:cNvGrpSpPr>
            <a:grpSpLocks/>
          </p:cNvGrpSpPr>
          <p:nvPr/>
        </p:nvGrpSpPr>
        <p:grpSpPr bwMode="auto">
          <a:xfrm>
            <a:off x="4356100" y="4010025"/>
            <a:ext cx="4191000" cy="2514600"/>
            <a:chOff x="2784" y="1488"/>
            <a:chExt cx="2640" cy="1584"/>
          </a:xfrm>
        </p:grpSpPr>
        <p:sp>
          <p:nvSpPr>
            <p:cNvPr id="7176" name="Rectangle 56"/>
            <p:cNvSpPr>
              <a:spLocks noChangeArrowheads="1"/>
            </p:cNvSpPr>
            <p:nvPr/>
          </p:nvSpPr>
          <p:spPr bwMode="auto">
            <a:xfrm>
              <a:off x="2784" y="1488"/>
              <a:ext cx="2640" cy="1584"/>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aphicFrame>
          <p:nvGraphicFramePr>
            <p:cNvPr id="7177" name="Object 2"/>
            <p:cNvGraphicFramePr>
              <a:graphicFrameLocks noChangeAspect="1"/>
            </p:cNvGraphicFramePr>
            <p:nvPr/>
          </p:nvGraphicFramePr>
          <p:xfrm>
            <a:off x="3049" y="2803"/>
            <a:ext cx="147" cy="149"/>
          </p:xfrm>
          <a:graphic>
            <a:graphicData uri="http://schemas.openxmlformats.org/presentationml/2006/ole">
              <mc:AlternateContent xmlns:mc="http://schemas.openxmlformats.org/markup-compatibility/2006">
                <mc:Choice xmlns:v="urn:schemas-microsoft-com:vml" Requires="v">
                  <p:oleObj spid="_x0000_s48485" name="公式" r:id="rId23" imgW="164885" imgH="164885" progId="Equation.3">
                    <p:embed/>
                  </p:oleObj>
                </mc:Choice>
                <mc:Fallback>
                  <p:oleObj name="公式" r:id="rId23" imgW="164885" imgH="164885" progId="Equation.3">
                    <p:embed/>
                    <p:pic>
                      <p:nvPicPr>
                        <p:cNvPr id="7177"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9" y="2803"/>
                          <a:ext cx="147"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3"/>
            <p:cNvGraphicFramePr>
              <a:graphicFrameLocks noChangeAspect="1"/>
            </p:cNvGraphicFramePr>
            <p:nvPr/>
          </p:nvGraphicFramePr>
          <p:xfrm>
            <a:off x="3504" y="2827"/>
            <a:ext cx="172" cy="197"/>
          </p:xfrm>
          <a:graphic>
            <a:graphicData uri="http://schemas.openxmlformats.org/presentationml/2006/ole">
              <mc:AlternateContent xmlns:mc="http://schemas.openxmlformats.org/markup-compatibility/2006">
                <mc:Choice xmlns:v="urn:schemas-microsoft-com:vml" Requires="v">
                  <p:oleObj spid="_x0000_s48486" name="Equation" r:id="rId25" imgW="203112" imgH="228501" progId="Equation.3">
                    <p:embed/>
                  </p:oleObj>
                </mc:Choice>
                <mc:Fallback>
                  <p:oleObj name="Equation" r:id="rId25" imgW="203112" imgH="228501" progId="Equation.3">
                    <p:embed/>
                    <p:pic>
                      <p:nvPicPr>
                        <p:cNvPr id="7178" name="Object 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04" y="2827"/>
                          <a:ext cx="172"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4"/>
            <p:cNvGraphicFramePr>
              <a:graphicFrameLocks noChangeAspect="1"/>
            </p:cNvGraphicFramePr>
            <p:nvPr/>
          </p:nvGraphicFramePr>
          <p:xfrm>
            <a:off x="3749" y="1632"/>
            <a:ext cx="212" cy="289"/>
          </p:xfrm>
          <a:graphic>
            <a:graphicData uri="http://schemas.openxmlformats.org/presentationml/2006/ole">
              <mc:AlternateContent xmlns:mc="http://schemas.openxmlformats.org/markup-compatibility/2006">
                <mc:Choice xmlns:v="urn:schemas-microsoft-com:vml" Requires="v">
                  <p:oleObj spid="_x0000_s48487" name="Equation" r:id="rId27" imgW="228501" imgH="291973" progId="Equation.3">
                    <p:embed/>
                  </p:oleObj>
                </mc:Choice>
                <mc:Fallback>
                  <p:oleObj name="Equation" r:id="rId27" imgW="228501" imgH="291973" progId="Equation.3">
                    <p:embed/>
                    <p:pic>
                      <p:nvPicPr>
                        <p:cNvPr id="7179" name="Object 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9" y="1632"/>
                          <a:ext cx="21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0" name="Line 60"/>
            <p:cNvSpPr>
              <a:spLocks noChangeShapeType="1"/>
            </p:cNvSpPr>
            <p:nvPr/>
          </p:nvSpPr>
          <p:spPr bwMode="auto">
            <a:xfrm>
              <a:off x="3184" y="2665"/>
              <a:ext cx="1976"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61"/>
            <p:cNvSpPr>
              <a:spLocks noChangeShapeType="1"/>
            </p:cNvSpPr>
            <p:nvPr/>
          </p:nvSpPr>
          <p:spPr bwMode="auto">
            <a:xfrm flipV="1">
              <a:off x="3184" y="1765"/>
              <a:ext cx="0" cy="90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62"/>
            <p:cNvSpPr>
              <a:spLocks noChangeShapeType="1"/>
            </p:cNvSpPr>
            <p:nvPr/>
          </p:nvSpPr>
          <p:spPr bwMode="auto">
            <a:xfrm flipV="1">
              <a:off x="3696" y="1803"/>
              <a:ext cx="0" cy="862"/>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63"/>
            <p:cNvSpPr>
              <a:spLocks noChangeShapeType="1"/>
            </p:cNvSpPr>
            <p:nvPr/>
          </p:nvSpPr>
          <p:spPr bwMode="auto">
            <a:xfrm flipH="1">
              <a:off x="2928" y="2665"/>
              <a:ext cx="256" cy="338"/>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Line 64"/>
            <p:cNvSpPr>
              <a:spLocks noChangeShapeType="1"/>
            </p:cNvSpPr>
            <p:nvPr/>
          </p:nvSpPr>
          <p:spPr bwMode="auto">
            <a:xfrm flipH="1">
              <a:off x="3440" y="2665"/>
              <a:ext cx="256" cy="338"/>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5" name="Line 65"/>
            <p:cNvSpPr>
              <a:spLocks noChangeShapeType="1"/>
            </p:cNvSpPr>
            <p:nvPr/>
          </p:nvSpPr>
          <p:spPr bwMode="auto">
            <a:xfrm>
              <a:off x="3696" y="2103"/>
              <a:ext cx="293"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86" name="Object 5"/>
            <p:cNvGraphicFramePr>
              <a:graphicFrameLocks noChangeAspect="1"/>
            </p:cNvGraphicFramePr>
            <p:nvPr/>
          </p:nvGraphicFramePr>
          <p:xfrm>
            <a:off x="4946" y="2703"/>
            <a:ext cx="170" cy="187"/>
          </p:xfrm>
          <a:graphic>
            <a:graphicData uri="http://schemas.openxmlformats.org/presentationml/2006/ole">
              <mc:AlternateContent xmlns:mc="http://schemas.openxmlformats.org/markup-compatibility/2006">
                <mc:Choice xmlns:v="urn:schemas-microsoft-com:vml" Requires="v">
                  <p:oleObj spid="_x0000_s48488" name="公式" r:id="rId29" imgW="177646" imgH="190335" progId="Equation.3">
                    <p:embed/>
                  </p:oleObj>
                </mc:Choice>
                <mc:Fallback>
                  <p:oleObj name="公式" r:id="rId29" imgW="177646" imgH="190335" progId="Equation.3">
                    <p:embed/>
                    <p:pic>
                      <p:nvPicPr>
                        <p:cNvPr id="7186" name="Object 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46" y="2703"/>
                          <a:ext cx="170"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7" name="Object 6"/>
            <p:cNvGraphicFramePr>
              <a:graphicFrameLocks noChangeAspect="1"/>
            </p:cNvGraphicFramePr>
            <p:nvPr/>
          </p:nvGraphicFramePr>
          <p:xfrm>
            <a:off x="4951" y="2422"/>
            <a:ext cx="201" cy="232"/>
          </p:xfrm>
          <a:graphic>
            <a:graphicData uri="http://schemas.openxmlformats.org/presentationml/2006/ole">
              <mc:AlternateContent xmlns:mc="http://schemas.openxmlformats.org/markup-compatibility/2006">
                <mc:Choice xmlns:v="urn:schemas-microsoft-com:vml" Requires="v">
                  <p:oleObj spid="_x0000_s48489" name="Equation" r:id="rId31" imgW="215713" imgH="241091" progId="Equation.3">
                    <p:embed/>
                  </p:oleObj>
                </mc:Choice>
                <mc:Fallback>
                  <p:oleObj name="Equation" r:id="rId31" imgW="215713" imgH="241091" progId="Equation.3">
                    <p:embed/>
                    <p:pic>
                      <p:nvPicPr>
                        <p:cNvPr id="7187" name="Object 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51" y="2422"/>
                          <a:ext cx="201"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7"/>
            <p:cNvGraphicFramePr>
              <a:graphicFrameLocks noChangeAspect="1"/>
            </p:cNvGraphicFramePr>
            <p:nvPr/>
          </p:nvGraphicFramePr>
          <p:xfrm>
            <a:off x="3221" y="1728"/>
            <a:ext cx="200" cy="257"/>
          </p:xfrm>
          <a:graphic>
            <a:graphicData uri="http://schemas.openxmlformats.org/presentationml/2006/ole">
              <mc:AlternateContent xmlns:mc="http://schemas.openxmlformats.org/markup-compatibility/2006">
                <mc:Choice xmlns:v="urn:schemas-microsoft-com:vml" Requires="v">
                  <p:oleObj spid="_x0000_s48490" name="公式" r:id="rId33" imgW="190417" imgH="241195" progId="Equation.3">
                    <p:embed/>
                  </p:oleObj>
                </mc:Choice>
                <mc:Fallback>
                  <p:oleObj name="公式" r:id="rId33" imgW="190417" imgH="241195" progId="Equation.3">
                    <p:embed/>
                    <p:pic>
                      <p:nvPicPr>
                        <p:cNvPr id="7188" name="Object 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21" y="1728"/>
                          <a:ext cx="200"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8"/>
            <p:cNvGraphicFramePr>
              <a:graphicFrameLocks noChangeAspect="1"/>
            </p:cNvGraphicFramePr>
            <p:nvPr/>
          </p:nvGraphicFramePr>
          <p:xfrm>
            <a:off x="3997" y="1960"/>
            <a:ext cx="185" cy="243"/>
          </p:xfrm>
          <a:graphic>
            <a:graphicData uri="http://schemas.openxmlformats.org/presentationml/2006/ole">
              <mc:AlternateContent xmlns:mc="http://schemas.openxmlformats.org/markup-compatibility/2006">
                <mc:Choice xmlns:v="urn:schemas-microsoft-com:vml" Requires="v">
                  <p:oleObj spid="_x0000_s48491" name="Equation" r:id="rId35" imgW="177646" imgH="228402" progId="Equation.3">
                    <p:embed/>
                  </p:oleObj>
                </mc:Choice>
                <mc:Fallback>
                  <p:oleObj name="Equation" r:id="rId35" imgW="177646" imgH="228402" progId="Equation.3">
                    <p:embed/>
                    <p:pic>
                      <p:nvPicPr>
                        <p:cNvPr id="7189" name="Object 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97" y="1960"/>
                          <a:ext cx="185"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0" name="Object 9"/>
            <p:cNvGraphicFramePr>
              <a:graphicFrameLocks noChangeAspect="1"/>
            </p:cNvGraphicFramePr>
            <p:nvPr/>
          </p:nvGraphicFramePr>
          <p:xfrm>
            <a:off x="3184" y="2640"/>
            <a:ext cx="160" cy="187"/>
          </p:xfrm>
          <a:graphic>
            <a:graphicData uri="http://schemas.openxmlformats.org/presentationml/2006/ole">
              <mc:AlternateContent xmlns:mc="http://schemas.openxmlformats.org/markup-compatibility/2006">
                <mc:Choice xmlns:v="urn:schemas-microsoft-com:vml" Requires="v">
                  <p:oleObj spid="_x0000_s48492" name="Equation" r:id="rId37" imgW="164957" imgH="190335" progId="Equation.3">
                    <p:embed/>
                  </p:oleObj>
                </mc:Choice>
                <mc:Fallback>
                  <p:oleObj name="Equation" r:id="rId37" imgW="164957" imgH="190335" progId="Equation.3">
                    <p:embed/>
                    <p:pic>
                      <p:nvPicPr>
                        <p:cNvPr id="7190" name="Object 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184" y="2640"/>
                          <a:ext cx="160"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1" name="Object 10"/>
            <p:cNvGraphicFramePr>
              <a:graphicFrameLocks noChangeAspect="1"/>
            </p:cNvGraphicFramePr>
            <p:nvPr/>
          </p:nvGraphicFramePr>
          <p:xfrm>
            <a:off x="3648" y="2647"/>
            <a:ext cx="190" cy="233"/>
          </p:xfrm>
          <a:graphic>
            <a:graphicData uri="http://schemas.openxmlformats.org/presentationml/2006/ole">
              <mc:AlternateContent xmlns:mc="http://schemas.openxmlformats.org/markup-compatibility/2006">
                <mc:Choice xmlns:v="urn:schemas-microsoft-com:vml" Requires="v">
                  <p:oleObj spid="_x0000_s48493" name="Equation" r:id="rId39" imgW="203112" imgH="241195" progId="Equation.3">
                    <p:embed/>
                  </p:oleObj>
                </mc:Choice>
                <mc:Fallback>
                  <p:oleObj name="Equation" r:id="rId39" imgW="203112" imgH="241195" progId="Equation.3">
                    <p:embed/>
                    <p:pic>
                      <p:nvPicPr>
                        <p:cNvPr id="7191" name="Object 1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48" y="2647"/>
                          <a:ext cx="19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2" name="Object 11"/>
            <p:cNvGraphicFramePr>
              <a:graphicFrameLocks noChangeAspect="1"/>
            </p:cNvGraphicFramePr>
            <p:nvPr/>
          </p:nvGraphicFramePr>
          <p:xfrm>
            <a:off x="3470" y="1872"/>
            <a:ext cx="228" cy="318"/>
          </p:xfrm>
          <a:graphic>
            <a:graphicData uri="http://schemas.openxmlformats.org/presentationml/2006/ole">
              <mc:AlternateContent xmlns:mc="http://schemas.openxmlformats.org/markup-compatibility/2006">
                <mc:Choice xmlns:v="urn:schemas-microsoft-com:vml" Requires="v">
                  <p:oleObj spid="_x0000_s48494" name="Equation" r:id="rId41" imgW="203112" imgH="279279" progId="Equation.3">
                    <p:embed/>
                  </p:oleObj>
                </mc:Choice>
                <mc:Fallback>
                  <p:oleObj name="Equation" r:id="rId41" imgW="203112" imgH="279279" progId="Equation.3">
                    <p:embed/>
                    <p:pic>
                      <p:nvPicPr>
                        <p:cNvPr id="7192" name="Object 1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470" y="1872"/>
                          <a:ext cx="22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3" name="Object 12"/>
            <p:cNvGraphicFramePr>
              <a:graphicFrameLocks noChangeAspect="1"/>
            </p:cNvGraphicFramePr>
            <p:nvPr/>
          </p:nvGraphicFramePr>
          <p:xfrm>
            <a:off x="2976" y="1968"/>
            <a:ext cx="186" cy="272"/>
          </p:xfrm>
          <a:graphic>
            <a:graphicData uri="http://schemas.openxmlformats.org/presentationml/2006/ole">
              <mc:AlternateContent xmlns:mc="http://schemas.openxmlformats.org/markup-compatibility/2006">
                <mc:Choice xmlns:v="urn:schemas-microsoft-com:vml" Requires="v">
                  <p:oleObj spid="_x0000_s48495" name="Equation" r:id="rId43" imgW="152268" imgH="215713" progId="Equation.3">
                    <p:embed/>
                  </p:oleObj>
                </mc:Choice>
                <mc:Fallback>
                  <p:oleObj name="Equation" r:id="rId43" imgW="152268" imgH="215713" progId="Equation.3">
                    <p:embed/>
                    <p:pic>
                      <p:nvPicPr>
                        <p:cNvPr id="7193" name="Object 1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976" y="1968"/>
                          <a:ext cx="18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4" name="Text Box 74"/>
            <p:cNvSpPr txBox="1">
              <a:spLocks noChangeArrowheads="1"/>
            </p:cNvSpPr>
            <p:nvPr/>
          </p:nvSpPr>
          <p:spPr bwMode="auto">
            <a:xfrm>
              <a:off x="4292"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rgbClr val="FF0000"/>
                  </a:solidFill>
                  <a:latin typeface="Times New Roman" panose="02020603050405020304" pitchFamily="18" charset="0"/>
                </a:rPr>
                <a:t>*</a:t>
              </a:r>
            </a:p>
          </p:txBody>
        </p:sp>
        <p:graphicFrame>
          <p:nvGraphicFramePr>
            <p:cNvPr id="7195" name="Object 13"/>
            <p:cNvGraphicFramePr>
              <a:graphicFrameLocks noChangeAspect="1"/>
            </p:cNvGraphicFramePr>
            <p:nvPr/>
          </p:nvGraphicFramePr>
          <p:xfrm>
            <a:off x="4464" y="1872"/>
            <a:ext cx="912" cy="252"/>
          </p:xfrm>
          <a:graphic>
            <a:graphicData uri="http://schemas.openxmlformats.org/presentationml/2006/ole">
              <mc:AlternateContent xmlns:mc="http://schemas.openxmlformats.org/markup-compatibility/2006">
                <mc:Choice xmlns:v="urn:schemas-microsoft-com:vml" Requires="v">
                  <p:oleObj spid="_x0000_s48496" name="Equation" r:id="rId45" imgW="1205977" imgH="304668" progId="Equation.3">
                    <p:embed/>
                  </p:oleObj>
                </mc:Choice>
                <mc:Fallback>
                  <p:oleObj name="Equation" r:id="rId45" imgW="1205977" imgH="304668" progId="Equation.3">
                    <p:embed/>
                    <p:pic>
                      <p:nvPicPr>
                        <p:cNvPr id="7195" name="Object 1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464" y="1872"/>
                          <a:ext cx="91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6" name="Object 14"/>
            <p:cNvGraphicFramePr>
              <a:graphicFrameLocks noChangeAspect="1"/>
            </p:cNvGraphicFramePr>
            <p:nvPr/>
          </p:nvGraphicFramePr>
          <p:xfrm>
            <a:off x="4368" y="1605"/>
            <a:ext cx="864" cy="269"/>
          </p:xfrm>
          <a:graphic>
            <a:graphicData uri="http://schemas.openxmlformats.org/presentationml/2006/ole">
              <mc:AlternateContent xmlns:mc="http://schemas.openxmlformats.org/markup-compatibility/2006">
                <mc:Choice xmlns:v="urn:schemas-microsoft-com:vml" Requires="v">
                  <p:oleObj spid="_x0000_s48497" name="公式" r:id="rId47" imgW="1129810" imgH="304668" progId="Equation.3">
                    <p:embed/>
                  </p:oleObj>
                </mc:Choice>
                <mc:Fallback>
                  <p:oleObj name="公式" r:id="rId47" imgW="1129810" imgH="304668" progId="Equation.3">
                    <p:embed/>
                    <p:pic>
                      <p:nvPicPr>
                        <p:cNvPr id="7196" name="Object 1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68" y="1605"/>
                          <a:ext cx="86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5" name="Rectangle 10"/>
          <p:cNvSpPr>
            <a:spLocks noChangeArrowheads="1"/>
          </p:cNvSpPr>
          <p:nvPr/>
        </p:nvSpPr>
        <p:spPr bwMode="auto">
          <a:xfrm>
            <a:off x="285750" y="714375"/>
            <a:ext cx="2871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2</a:t>
            </a:r>
            <a:r>
              <a:rPr lang="zh-CN" altLang="en-US" sz="2800" dirty="0"/>
              <a:t>、洛伦兹变换式</a:t>
            </a:r>
          </a:p>
        </p:txBody>
      </p:sp>
    </p:spTree>
    <p:extLst>
      <p:ext uri="{BB962C8B-B14F-4D97-AF65-F5344CB8AC3E}">
        <p14:creationId xmlns:p14="http://schemas.microsoft.com/office/powerpoint/2010/main" val="407697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up)">
                                      <p:cBhvr>
                                        <p:cTn id="7" dur="500"/>
                                        <p:tgtEl>
                                          <p:spTgt spid="71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1"/>
                                        </p:tgtEl>
                                        <p:attrNameLst>
                                          <p:attrName>style.visibility</p:attrName>
                                        </p:attrNameLst>
                                      </p:cBhvr>
                                      <p:to>
                                        <p:strVal val="visible"/>
                                      </p:to>
                                    </p:set>
                                    <p:animEffect transition="in" filter="blinds(horizontal)">
                                      <p:cBhvr>
                                        <p:cTn id="12" dur="500"/>
                                        <p:tgtEl>
                                          <p:spTgt spid="10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 grpId="0"/>
      <p:bldP spid="71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4"/>
          <p:cNvSpPr txBox="1">
            <a:spLocks noChangeArrowheads="1"/>
          </p:cNvSpPr>
          <p:nvPr/>
        </p:nvSpPr>
        <p:spPr bwMode="auto">
          <a:xfrm>
            <a:off x="395288" y="620713"/>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速度变换式</a:t>
            </a:r>
          </a:p>
        </p:txBody>
      </p:sp>
      <p:sp>
        <p:nvSpPr>
          <p:cNvPr id="8195" name="Text Box 15"/>
          <p:cNvSpPr txBox="1">
            <a:spLocks noChangeArrowheads="1"/>
          </p:cNvSpPr>
          <p:nvPr/>
        </p:nvSpPr>
        <p:spPr bwMode="auto">
          <a:xfrm>
            <a:off x="3111500" y="63150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0"/>
          </a:p>
        </p:txBody>
      </p:sp>
      <p:grpSp>
        <p:nvGrpSpPr>
          <p:cNvPr id="2" name="Group 4"/>
          <p:cNvGrpSpPr>
            <a:grpSpLocks/>
          </p:cNvGrpSpPr>
          <p:nvPr/>
        </p:nvGrpSpPr>
        <p:grpSpPr bwMode="auto">
          <a:xfrm>
            <a:off x="395704" y="1174545"/>
            <a:ext cx="3667904" cy="5031649"/>
            <a:chOff x="-64" y="231"/>
            <a:chExt cx="2659" cy="3511"/>
          </a:xfrm>
        </p:grpSpPr>
        <p:graphicFrame>
          <p:nvGraphicFramePr>
            <p:cNvPr id="8202" name="Object 5"/>
            <p:cNvGraphicFramePr>
              <a:graphicFrameLocks noChangeAspect="1"/>
            </p:cNvGraphicFramePr>
            <p:nvPr>
              <p:extLst/>
            </p:nvPr>
          </p:nvGraphicFramePr>
          <p:xfrm>
            <a:off x="459" y="231"/>
            <a:ext cx="2136" cy="970"/>
          </p:xfrm>
          <a:graphic>
            <a:graphicData uri="http://schemas.openxmlformats.org/presentationml/2006/ole">
              <mc:AlternateContent xmlns:mc="http://schemas.openxmlformats.org/markup-compatibility/2006">
                <mc:Choice xmlns:v="urn:schemas-microsoft-com:vml" Requires="v">
                  <p:oleObj spid="_x0000_s49244" name="Equation" r:id="rId3" imgW="990360" imgH="431640" progId="Equation.DSMT4">
                    <p:embed/>
                  </p:oleObj>
                </mc:Choice>
                <mc:Fallback>
                  <p:oleObj name="Equation" r:id="rId3" imgW="990360" imgH="431640" progId="Equation.DSMT4">
                    <p:embed/>
                    <p:pic>
                      <p:nvPicPr>
                        <p:cNvPr id="8202" name="Object 5"/>
                        <p:cNvPicPr>
                          <a:picLocks noChangeAspect="1" noChangeArrowheads="1"/>
                        </p:cNvPicPr>
                        <p:nvPr/>
                      </p:nvPicPr>
                      <p:blipFill>
                        <a:blip r:embed="rId4"/>
                        <a:srcRect/>
                        <a:stretch>
                          <a:fillRect/>
                        </a:stretch>
                      </p:blipFill>
                      <p:spPr bwMode="auto">
                        <a:xfrm>
                          <a:off x="459" y="231"/>
                          <a:ext cx="2136" cy="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6"/>
            <p:cNvGraphicFramePr>
              <a:graphicFrameLocks noChangeAspect="1"/>
            </p:cNvGraphicFramePr>
            <p:nvPr>
              <p:extLst/>
            </p:nvPr>
          </p:nvGraphicFramePr>
          <p:xfrm>
            <a:off x="308" y="1354"/>
            <a:ext cx="2111" cy="1133"/>
          </p:xfrm>
          <a:graphic>
            <a:graphicData uri="http://schemas.openxmlformats.org/presentationml/2006/ole">
              <mc:AlternateContent xmlns:mc="http://schemas.openxmlformats.org/markup-compatibility/2006">
                <mc:Choice xmlns:v="urn:schemas-microsoft-com:vml" Requires="v">
                  <p:oleObj spid="_x0000_s49245" name="Equation" r:id="rId5" imgW="990360" imgH="507960" progId="Equation.DSMT4">
                    <p:embed/>
                  </p:oleObj>
                </mc:Choice>
                <mc:Fallback>
                  <p:oleObj name="Equation" r:id="rId5" imgW="990360" imgH="507960" progId="Equation.DSMT4">
                    <p:embed/>
                    <p:pic>
                      <p:nvPicPr>
                        <p:cNvPr id="8203" name="Object 6"/>
                        <p:cNvPicPr>
                          <a:picLocks noChangeAspect="1" noChangeArrowheads="1"/>
                        </p:cNvPicPr>
                        <p:nvPr/>
                      </p:nvPicPr>
                      <p:blipFill>
                        <a:blip r:embed="rId6"/>
                        <a:srcRect/>
                        <a:stretch>
                          <a:fillRect/>
                        </a:stretch>
                      </p:blipFill>
                      <p:spPr bwMode="auto">
                        <a:xfrm>
                          <a:off x="308" y="1354"/>
                          <a:ext cx="2111" cy="1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7"/>
            <p:cNvGraphicFramePr>
              <a:graphicFrameLocks noChangeAspect="1"/>
            </p:cNvGraphicFramePr>
            <p:nvPr>
              <p:extLst/>
            </p:nvPr>
          </p:nvGraphicFramePr>
          <p:xfrm>
            <a:off x="308" y="2640"/>
            <a:ext cx="2126" cy="1102"/>
          </p:xfrm>
          <a:graphic>
            <a:graphicData uri="http://schemas.openxmlformats.org/presentationml/2006/ole">
              <mc:AlternateContent xmlns:mc="http://schemas.openxmlformats.org/markup-compatibility/2006">
                <mc:Choice xmlns:v="urn:schemas-microsoft-com:vml" Requires="v">
                  <p:oleObj spid="_x0000_s49246" name="Equation" r:id="rId7" imgW="990360" imgH="495000" progId="Equation.DSMT4">
                    <p:embed/>
                  </p:oleObj>
                </mc:Choice>
                <mc:Fallback>
                  <p:oleObj name="Equation" r:id="rId7" imgW="990360" imgH="495000" progId="Equation.DSMT4">
                    <p:embed/>
                    <p:pic>
                      <p:nvPicPr>
                        <p:cNvPr id="8204" name="Object 7"/>
                        <p:cNvPicPr>
                          <a:picLocks noChangeAspect="1" noChangeArrowheads="1"/>
                        </p:cNvPicPr>
                        <p:nvPr/>
                      </p:nvPicPr>
                      <p:blipFill>
                        <a:blip r:embed="rId8"/>
                        <a:srcRect/>
                        <a:stretch>
                          <a:fillRect/>
                        </a:stretch>
                      </p:blipFill>
                      <p:spPr bwMode="auto">
                        <a:xfrm>
                          <a:off x="308" y="2640"/>
                          <a:ext cx="2126" cy="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AutoShape 8"/>
            <p:cNvSpPr>
              <a:spLocks/>
            </p:cNvSpPr>
            <p:nvPr/>
          </p:nvSpPr>
          <p:spPr bwMode="auto">
            <a:xfrm>
              <a:off x="-64" y="528"/>
              <a:ext cx="304" cy="2784"/>
            </a:xfrm>
            <a:prstGeom prst="leftBrace">
              <a:avLst>
                <a:gd name="adj1" fmla="val 2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grpSp>
        <p:nvGrpSpPr>
          <p:cNvPr id="3" name="Group 9"/>
          <p:cNvGrpSpPr>
            <a:grpSpLocks/>
          </p:cNvGrpSpPr>
          <p:nvPr/>
        </p:nvGrpSpPr>
        <p:grpSpPr bwMode="auto">
          <a:xfrm>
            <a:off x="4860032" y="1052581"/>
            <a:ext cx="3491119" cy="5296774"/>
            <a:chOff x="2772" y="279"/>
            <a:chExt cx="2529" cy="3696"/>
          </a:xfrm>
        </p:grpSpPr>
        <p:graphicFrame>
          <p:nvGraphicFramePr>
            <p:cNvPr id="8198" name="Object 10"/>
            <p:cNvGraphicFramePr>
              <a:graphicFrameLocks noChangeAspect="1"/>
            </p:cNvGraphicFramePr>
            <p:nvPr>
              <p:extLst/>
            </p:nvPr>
          </p:nvGraphicFramePr>
          <p:xfrm>
            <a:off x="3044" y="279"/>
            <a:ext cx="2137" cy="970"/>
          </p:xfrm>
          <a:graphic>
            <a:graphicData uri="http://schemas.openxmlformats.org/presentationml/2006/ole">
              <mc:AlternateContent xmlns:mc="http://schemas.openxmlformats.org/markup-compatibility/2006">
                <mc:Choice xmlns:v="urn:schemas-microsoft-com:vml" Requires="v">
                  <p:oleObj spid="_x0000_s49247" name="Equation" r:id="rId9" imgW="990360" imgH="431640" progId="Equation.DSMT4">
                    <p:embed/>
                  </p:oleObj>
                </mc:Choice>
                <mc:Fallback>
                  <p:oleObj name="Equation" r:id="rId9" imgW="990360" imgH="431640" progId="Equation.DSMT4">
                    <p:embed/>
                    <p:pic>
                      <p:nvPicPr>
                        <p:cNvPr id="8198" name="Object 10"/>
                        <p:cNvPicPr>
                          <a:picLocks noChangeAspect="1" noChangeArrowheads="1"/>
                        </p:cNvPicPr>
                        <p:nvPr/>
                      </p:nvPicPr>
                      <p:blipFill>
                        <a:blip r:embed="rId10"/>
                        <a:srcRect/>
                        <a:stretch>
                          <a:fillRect/>
                        </a:stretch>
                      </p:blipFill>
                      <p:spPr bwMode="auto">
                        <a:xfrm>
                          <a:off x="3044" y="279"/>
                          <a:ext cx="2137" cy="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11"/>
            <p:cNvGraphicFramePr>
              <a:graphicFrameLocks noChangeAspect="1"/>
            </p:cNvGraphicFramePr>
            <p:nvPr>
              <p:extLst/>
            </p:nvPr>
          </p:nvGraphicFramePr>
          <p:xfrm>
            <a:off x="3188" y="1479"/>
            <a:ext cx="2113" cy="1133"/>
          </p:xfrm>
          <a:graphic>
            <a:graphicData uri="http://schemas.openxmlformats.org/presentationml/2006/ole">
              <mc:AlternateContent xmlns:mc="http://schemas.openxmlformats.org/markup-compatibility/2006">
                <mc:Choice xmlns:v="urn:schemas-microsoft-com:vml" Requires="v">
                  <p:oleObj spid="_x0000_s49248" name="Equation" r:id="rId11" imgW="990360" imgH="507960" progId="Equation.DSMT4">
                    <p:embed/>
                  </p:oleObj>
                </mc:Choice>
                <mc:Fallback>
                  <p:oleObj name="Equation" r:id="rId11" imgW="990360" imgH="507960" progId="Equation.DSMT4">
                    <p:embed/>
                    <p:pic>
                      <p:nvPicPr>
                        <p:cNvPr id="8199" name="Object 11"/>
                        <p:cNvPicPr>
                          <a:picLocks noChangeAspect="1" noChangeArrowheads="1"/>
                        </p:cNvPicPr>
                        <p:nvPr/>
                      </p:nvPicPr>
                      <p:blipFill>
                        <a:blip r:embed="rId12"/>
                        <a:srcRect/>
                        <a:stretch>
                          <a:fillRect/>
                        </a:stretch>
                      </p:blipFill>
                      <p:spPr bwMode="auto">
                        <a:xfrm>
                          <a:off x="3188" y="1479"/>
                          <a:ext cx="2113" cy="1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2"/>
            <p:cNvGraphicFramePr>
              <a:graphicFrameLocks noChangeAspect="1"/>
            </p:cNvGraphicFramePr>
            <p:nvPr>
              <p:extLst/>
            </p:nvPr>
          </p:nvGraphicFramePr>
          <p:xfrm>
            <a:off x="3167" y="2873"/>
            <a:ext cx="2126" cy="1102"/>
          </p:xfrm>
          <a:graphic>
            <a:graphicData uri="http://schemas.openxmlformats.org/presentationml/2006/ole">
              <mc:AlternateContent xmlns:mc="http://schemas.openxmlformats.org/markup-compatibility/2006">
                <mc:Choice xmlns:v="urn:schemas-microsoft-com:vml" Requires="v">
                  <p:oleObj spid="_x0000_s49249" name="Equation" r:id="rId13" imgW="990360" imgH="495000" progId="Equation.DSMT4">
                    <p:embed/>
                  </p:oleObj>
                </mc:Choice>
                <mc:Fallback>
                  <p:oleObj name="Equation" r:id="rId13" imgW="990360" imgH="495000" progId="Equation.DSMT4">
                    <p:embed/>
                    <p:pic>
                      <p:nvPicPr>
                        <p:cNvPr id="8200" name="Object 12"/>
                        <p:cNvPicPr>
                          <a:picLocks noChangeAspect="1" noChangeArrowheads="1"/>
                        </p:cNvPicPr>
                        <p:nvPr/>
                      </p:nvPicPr>
                      <p:blipFill>
                        <a:blip r:embed="rId14"/>
                        <a:srcRect/>
                        <a:stretch>
                          <a:fillRect/>
                        </a:stretch>
                      </p:blipFill>
                      <p:spPr bwMode="auto">
                        <a:xfrm>
                          <a:off x="3167" y="2873"/>
                          <a:ext cx="2126" cy="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AutoShape 13"/>
            <p:cNvSpPr>
              <a:spLocks/>
            </p:cNvSpPr>
            <p:nvPr/>
          </p:nvSpPr>
          <p:spPr bwMode="auto">
            <a:xfrm>
              <a:off x="2772" y="764"/>
              <a:ext cx="272" cy="2784"/>
            </a:xfrm>
            <a:prstGeom prst="leftBrace">
              <a:avLst>
                <a:gd name="adj1" fmla="val 2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spTree>
    <p:extLst>
      <p:ext uri="{BB962C8B-B14F-4D97-AF65-F5344CB8AC3E}">
        <p14:creationId xmlns:p14="http://schemas.microsoft.com/office/powerpoint/2010/main" val="17951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up)">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8"/>
          <p:cNvSpPr>
            <a:spLocks noChangeArrowheads="1"/>
          </p:cNvSpPr>
          <p:nvPr/>
        </p:nvSpPr>
        <p:spPr bwMode="auto">
          <a:xfrm>
            <a:off x="250825" y="620713"/>
            <a:ext cx="5856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三种坐标系  定量描述</a:t>
            </a:r>
          </a:p>
        </p:txBody>
      </p:sp>
      <p:sp>
        <p:nvSpPr>
          <p:cNvPr id="2058" name="Rectangle 29"/>
          <p:cNvSpPr>
            <a:spLocks noChangeArrowheads="1"/>
          </p:cNvSpPr>
          <p:nvPr/>
        </p:nvSpPr>
        <p:spPr bwMode="auto">
          <a:xfrm>
            <a:off x="452438" y="1312863"/>
            <a:ext cx="5819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solidFill>
                  <a:srgbClr val="A50021"/>
                </a:solidFill>
                <a:latin typeface="Times New Roman" panose="02020603050405020304" pitchFamily="18" charset="0"/>
              </a:rPr>
              <a:t>（</a:t>
            </a:r>
            <a:r>
              <a:rPr lang="en-US" altLang="zh-CN">
                <a:solidFill>
                  <a:srgbClr val="A50021"/>
                </a:solidFill>
                <a:latin typeface="Times New Roman" panose="02020603050405020304" pitchFamily="18" charset="0"/>
              </a:rPr>
              <a:t>1</a:t>
            </a:r>
            <a:r>
              <a:rPr lang="zh-CN" altLang="en-US">
                <a:solidFill>
                  <a:srgbClr val="A50021"/>
                </a:solidFill>
                <a:latin typeface="Times New Roman" panose="02020603050405020304" pitchFamily="18" charset="0"/>
              </a:rPr>
              <a:t>）</a:t>
            </a:r>
            <a:r>
              <a:rPr lang="zh-CN" altLang="en-US">
                <a:latin typeface="Times New Roman" panose="02020603050405020304" pitchFamily="18" charset="0"/>
              </a:rPr>
              <a:t>直角坐标系 （固定、正交）</a:t>
            </a:r>
          </a:p>
        </p:txBody>
      </p:sp>
      <p:sp>
        <p:nvSpPr>
          <p:cNvPr id="2086" name="Rectangle 30"/>
          <p:cNvSpPr>
            <a:spLocks noChangeArrowheads="1"/>
          </p:cNvSpPr>
          <p:nvPr/>
        </p:nvSpPr>
        <p:spPr bwMode="auto">
          <a:xfrm>
            <a:off x="477838" y="1890713"/>
            <a:ext cx="8666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solidFill>
                  <a:srgbClr val="A50021"/>
                </a:solidFill>
                <a:latin typeface="Times New Roman" panose="02020603050405020304" pitchFamily="18" charset="0"/>
              </a:rPr>
              <a:t>（</a:t>
            </a:r>
            <a:r>
              <a:rPr lang="en-US" altLang="zh-CN">
                <a:solidFill>
                  <a:srgbClr val="A50021"/>
                </a:solidFill>
                <a:latin typeface="Times New Roman" panose="02020603050405020304" pitchFamily="18" charset="0"/>
              </a:rPr>
              <a:t>2</a:t>
            </a:r>
            <a:r>
              <a:rPr lang="zh-CN" altLang="en-US">
                <a:solidFill>
                  <a:srgbClr val="A50021"/>
                </a:solidFill>
                <a:latin typeface="Times New Roman" panose="02020603050405020304" pitchFamily="18" charset="0"/>
              </a:rPr>
              <a:t>）</a:t>
            </a:r>
            <a:r>
              <a:rPr lang="zh-CN" altLang="en-US">
                <a:latin typeface="Times New Roman" panose="02020603050405020304" pitchFamily="18" charset="0"/>
              </a:rPr>
              <a:t>自然坐标系 （活动、正交）</a:t>
            </a:r>
          </a:p>
        </p:txBody>
      </p:sp>
      <p:sp>
        <p:nvSpPr>
          <p:cNvPr id="2060" name="Rectangle 33"/>
          <p:cNvSpPr>
            <a:spLocks noChangeArrowheads="1"/>
          </p:cNvSpPr>
          <p:nvPr/>
        </p:nvSpPr>
        <p:spPr bwMode="auto">
          <a:xfrm>
            <a:off x="266700" y="2473325"/>
            <a:ext cx="3571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a:t>
            </a:r>
            <a:r>
              <a:rPr lang="zh-CN" altLang="en-US">
                <a:solidFill>
                  <a:srgbClr val="A50021"/>
                </a:solidFill>
                <a:latin typeface="Times New Roman" panose="02020603050405020304" pitchFamily="18" charset="0"/>
              </a:rPr>
              <a:t>（</a:t>
            </a:r>
            <a:r>
              <a:rPr lang="en-US" altLang="zh-CN">
                <a:solidFill>
                  <a:srgbClr val="A50021"/>
                </a:solidFill>
                <a:latin typeface="Times New Roman" panose="02020603050405020304" pitchFamily="18" charset="0"/>
              </a:rPr>
              <a:t>3</a:t>
            </a:r>
            <a:r>
              <a:rPr lang="zh-CN" altLang="en-US">
                <a:solidFill>
                  <a:srgbClr val="A50021"/>
                </a:solidFill>
                <a:latin typeface="Times New Roman" panose="02020603050405020304" pitchFamily="18" charset="0"/>
              </a:rPr>
              <a:t>）</a:t>
            </a:r>
            <a:r>
              <a:rPr lang="zh-CN" altLang="en-US">
                <a:latin typeface="Times New Roman" panose="02020603050405020304" pitchFamily="18" charset="0"/>
              </a:rPr>
              <a:t>极坐标系</a:t>
            </a:r>
          </a:p>
        </p:txBody>
      </p:sp>
      <p:grpSp>
        <p:nvGrpSpPr>
          <p:cNvPr id="2" name="Group 76"/>
          <p:cNvGrpSpPr>
            <a:grpSpLocks/>
          </p:cNvGrpSpPr>
          <p:nvPr/>
        </p:nvGrpSpPr>
        <p:grpSpPr bwMode="auto">
          <a:xfrm>
            <a:off x="533400" y="3521075"/>
            <a:ext cx="3338513" cy="3133725"/>
            <a:chOff x="336" y="1954"/>
            <a:chExt cx="2103" cy="1974"/>
          </a:xfrm>
        </p:grpSpPr>
        <p:sp>
          <p:nvSpPr>
            <p:cNvPr id="6168" name="Freeform 36"/>
            <p:cNvSpPr>
              <a:spLocks/>
            </p:cNvSpPr>
            <p:nvPr/>
          </p:nvSpPr>
          <p:spPr bwMode="auto">
            <a:xfrm>
              <a:off x="1186" y="1956"/>
              <a:ext cx="710" cy="1726"/>
            </a:xfrm>
            <a:custGeom>
              <a:avLst/>
              <a:gdLst>
                <a:gd name="T0" fmla="*/ 710 w 710"/>
                <a:gd name="T1" fmla="*/ 0 h 1726"/>
                <a:gd name="T2" fmla="*/ 638 w 710"/>
                <a:gd name="T3" fmla="*/ 36 h 1726"/>
                <a:gd name="T4" fmla="*/ 470 w 710"/>
                <a:gd name="T5" fmla="*/ 168 h 1726"/>
                <a:gd name="T6" fmla="*/ 74 w 710"/>
                <a:gd name="T7" fmla="*/ 732 h 1726"/>
                <a:gd name="T8" fmla="*/ 26 w 710"/>
                <a:gd name="T9" fmla="*/ 1104 h 1726"/>
                <a:gd name="T10" fmla="*/ 182 w 710"/>
                <a:gd name="T11" fmla="*/ 1392 h 1726"/>
                <a:gd name="T12" fmla="*/ 398 w 710"/>
                <a:gd name="T13" fmla="*/ 1644 h 1726"/>
                <a:gd name="T14" fmla="*/ 626 w 710"/>
                <a:gd name="T15" fmla="*/ 1716 h 1726"/>
                <a:gd name="T16" fmla="*/ 602 w 710"/>
                <a:gd name="T17" fmla="*/ 1704 h 17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0"/>
                <a:gd name="T28" fmla="*/ 0 h 1726"/>
                <a:gd name="T29" fmla="*/ 710 w 710"/>
                <a:gd name="T30" fmla="*/ 1726 h 17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0" h="1726">
                  <a:moveTo>
                    <a:pt x="710" y="0"/>
                  </a:moveTo>
                  <a:cubicBezTo>
                    <a:pt x="698" y="6"/>
                    <a:pt x="678" y="8"/>
                    <a:pt x="638" y="36"/>
                  </a:cubicBezTo>
                  <a:cubicBezTo>
                    <a:pt x="598" y="64"/>
                    <a:pt x="564" y="52"/>
                    <a:pt x="470" y="168"/>
                  </a:cubicBezTo>
                  <a:cubicBezTo>
                    <a:pt x="376" y="284"/>
                    <a:pt x="148" y="576"/>
                    <a:pt x="74" y="732"/>
                  </a:cubicBezTo>
                  <a:cubicBezTo>
                    <a:pt x="0" y="888"/>
                    <a:pt x="8" y="994"/>
                    <a:pt x="26" y="1104"/>
                  </a:cubicBezTo>
                  <a:cubicBezTo>
                    <a:pt x="44" y="1214"/>
                    <a:pt x="120" y="1302"/>
                    <a:pt x="182" y="1392"/>
                  </a:cubicBezTo>
                  <a:cubicBezTo>
                    <a:pt x="244" y="1482"/>
                    <a:pt x="324" y="1590"/>
                    <a:pt x="398" y="1644"/>
                  </a:cubicBezTo>
                  <a:cubicBezTo>
                    <a:pt x="472" y="1698"/>
                    <a:pt x="592" y="1706"/>
                    <a:pt x="626" y="1716"/>
                  </a:cubicBezTo>
                  <a:cubicBezTo>
                    <a:pt x="660" y="1726"/>
                    <a:pt x="607" y="1706"/>
                    <a:pt x="602" y="1704"/>
                  </a:cubicBezTo>
                </a:path>
              </a:pathLst>
            </a:custGeom>
            <a:noFill/>
            <a:ln w="19050"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169" name="Object 4"/>
            <p:cNvGraphicFramePr>
              <a:graphicFrameLocks noChangeAspect="1"/>
            </p:cNvGraphicFramePr>
            <p:nvPr/>
          </p:nvGraphicFramePr>
          <p:xfrm>
            <a:off x="1292" y="1987"/>
            <a:ext cx="254" cy="399"/>
          </p:xfrm>
          <a:graphic>
            <a:graphicData uri="http://schemas.openxmlformats.org/presentationml/2006/ole">
              <mc:AlternateContent xmlns:mc="http://schemas.openxmlformats.org/markup-compatibility/2006">
                <mc:Choice xmlns:v="urn:schemas-microsoft-com:vml" Requires="v">
                  <p:oleObj spid="_x0000_s40043" name="Equation" r:id="rId3" imgW="126725" imgH="177415" progId="Equation.DSMT4">
                    <p:embed/>
                  </p:oleObj>
                </mc:Choice>
                <mc:Fallback>
                  <p:oleObj name="Equation" r:id="rId3" imgW="126725" imgH="177415" progId="Equation.DSMT4">
                    <p:embed/>
                    <p:pic>
                      <p:nvPicPr>
                        <p:cNvPr id="616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1987"/>
                          <a:ext cx="254"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0" name="Line 42"/>
            <p:cNvSpPr>
              <a:spLocks noChangeShapeType="1"/>
            </p:cNvSpPr>
            <p:nvPr/>
          </p:nvSpPr>
          <p:spPr bwMode="auto">
            <a:xfrm flipV="1">
              <a:off x="584" y="2939"/>
              <a:ext cx="588" cy="85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71" name="Object 5"/>
            <p:cNvGraphicFramePr>
              <a:graphicFrameLocks noChangeAspect="1"/>
            </p:cNvGraphicFramePr>
            <p:nvPr/>
          </p:nvGraphicFramePr>
          <p:xfrm>
            <a:off x="596" y="2723"/>
            <a:ext cx="493" cy="443"/>
          </p:xfrm>
          <a:graphic>
            <a:graphicData uri="http://schemas.openxmlformats.org/presentationml/2006/ole">
              <mc:AlternateContent xmlns:mc="http://schemas.openxmlformats.org/markup-compatibility/2006">
                <mc:Choice xmlns:v="urn:schemas-microsoft-com:vml" Requires="v">
                  <p:oleObj spid="_x0000_s40044" name="公式" r:id="rId5" imgW="203024" imgH="152268" progId="Equation.3">
                    <p:embed/>
                  </p:oleObj>
                </mc:Choice>
                <mc:Fallback>
                  <p:oleObj name="公式" r:id="rId5" imgW="203024" imgH="152268" progId="Equation.3">
                    <p:embed/>
                    <p:pic>
                      <p:nvPicPr>
                        <p:cNvPr id="617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 y="2723"/>
                          <a:ext cx="493"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2" name="Line 45"/>
            <p:cNvSpPr>
              <a:spLocks noChangeShapeType="1"/>
            </p:cNvSpPr>
            <p:nvPr/>
          </p:nvSpPr>
          <p:spPr bwMode="auto">
            <a:xfrm flipH="1" flipV="1">
              <a:off x="596" y="2159"/>
              <a:ext cx="0" cy="1632"/>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46"/>
            <p:cNvSpPr>
              <a:spLocks noChangeShapeType="1"/>
            </p:cNvSpPr>
            <p:nvPr/>
          </p:nvSpPr>
          <p:spPr bwMode="auto">
            <a:xfrm>
              <a:off x="596" y="3791"/>
              <a:ext cx="1617" cy="1"/>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74" name="Object 6"/>
            <p:cNvGraphicFramePr>
              <a:graphicFrameLocks noChangeAspect="1"/>
            </p:cNvGraphicFramePr>
            <p:nvPr/>
          </p:nvGraphicFramePr>
          <p:xfrm>
            <a:off x="2261" y="3677"/>
            <a:ext cx="178" cy="192"/>
          </p:xfrm>
          <a:graphic>
            <a:graphicData uri="http://schemas.openxmlformats.org/presentationml/2006/ole">
              <mc:AlternateContent xmlns:mc="http://schemas.openxmlformats.org/markup-compatibility/2006">
                <mc:Choice xmlns:v="urn:schemas-microsoft-com:vml" Requires="v">
                  <p:oleObj spid="_x0000_s40045" name="公式" r:id="rId7" imgW="177646" imgH="190335" progId="Equation.3">
                    <p:embed/>
                  </p:oleObj>
                </mc:Choice>
                <mc:Fallback>
                  <p:oleObj name="公式" r:id="rId7" imgW="177646" imgH="190335" progId="Equation.3">
                    <p:embed/>
                    <p:pic>
                      <p:nvPicPr>
                        <p:cNvPr id="617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1" y="3677"/>
                          <a:ext cx="17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5" name="Object 7"/>
            <p:cNvGraphicFramePr>
              <a:graphicFrameLocks noChangeAspect="1"/>
            </p:cNvGraphicFramePr>
            <p:nvPr/>
          </p:nvGraphicFramePr>
          <p:xfrm>
            <a:off x="356" y="2159"/>
            <a:ext cx="239" cy="240"/>
          </p:xfrm>
          <a:graphic>
            <a:graphicData uri="http://schemas.openxmlformats.org/presentationml/2006/ole">
              <mc:AlternateContent xmlns:mc="http://schemas.openxmlformats.org/markup-compatibility/2006">
                <mc:Choice xmlns:v="urn:schemas-microsoft-com:vml" Requires="v">
                  <p:oleObj spid="_x0000_s40046" name="公式" r:id="rId9" imgW="190417" imgH="241195" progId="Equation.3">
                    <p:embed/>
                  </p:oleObj>
                </mc:Choice>
                <mc:Fallback>
                  <p:oleObj name="公式" r:id="rId9" imgW="190417" imgH="241195" progId="Equation.3">
                    <p:embed/>
                    <p:pic>
                      <p:nvPicPr>
                        <p:cNvPr id="617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 y="2159"/>
                          <a:ext cx="23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6" name="AutoShape 49"/>
            <p:cNvSpPr>
              <a:spLocks noChangeAspect="1" noChangeArrowheads="1" noTextEdit="1"/>
            </p:cNvSpPr>
            <p:nvPr/>
          </p:nvSpPr>
          <p:spPr bwMode="auto">
            <a:xfrm>
              <a:off x="1892" y="2200"/>
              <a:ext cx="3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6177" name="Object 8"/>
            <p:cNvGraphicFramePr>
              <a:graphicFrameLocks noChangeAspect="1"/>
            </p:cNvGraphicFramePr>
            <p:nvPr/>
          </p:nvGraphicFramePr>
          <p:xfrm>
            <a:off x="336" y="3640"/>
            <a:ext cx="262" cy="288"/>
          </p:xfrm>
          <a:graphic>
            <a:graphicData uri="http://schemas.openxmlformats.org/presentationml/2006/ole">
              <mc:AlternateContent xmlns:mc="http://schemas.openxmlformats.org/markup-compatibility/2006">
                <mc:Choice xmlns:v="urn:schemas-microsoft-com:vml" Requires="v">
                  <p:oleObj spid="_x0000_s40047" name="Equation" r:id="rId11" imgW="126835" imgH="139518" progId="Equation.DSMT4">
                    <p:embed/>
                  </p:oleObj>
                </mc:Choice>
                <mc:Fallback>
                  <p:oleObj name="Equation" r:id="rId11" imgW="126835" imgH="139518" progId="Equation.DSMT4">
                    <p:embed/>
                    <p:pic>
                      <p:nvPicPr>
                        <p:cNvPr id="6177"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 y="3640"/>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8" name="Line 37"/>
            <p:cNvSpPr>
              <a:spLocks noChangeShapeType="1"/>
            </p:cNvSpPr>
            <p:nvPr/>
          </p:nvSpPr>
          <p:spPr bwMode="auto">
            <a:xfrm flipH="1">
              <a:off x="1184" y="2214"/>
              <a:ext cx="108" cy="773"/>
            </a:xfrm>
            <a:prstGeom prst="line">
              <a:avLst/>
            </a:prstGeom>
            <a:noFill/>
            <a:ln w="38100">
              <a:solidFill>
                <a:srgbClr val="FF33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Text Box 44"/>
            <p:cNvSpPr txBox="1">
              <a:spLocks noChangeArrowheads="1"/>
            </p:cNvSpPr>
            <p:nvPr/>
          </p:nvSpPr>
          <p:spPr bwMode="auto">
            <a:xfrm>
              <a:off x="1232" y="2615"/>
              <a:ext cx="3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i="1">
                  <a:solidFill>
                    <a:srgbClr val="333333"/>
                  </a:solidFill>
                  <a:latin typeface="Times New Roman" panose="02020603050405020304" pitchFamily="18" charset="0"/>
                </a:rPr>
                <a:t>p</a:t>
              </a:r>
            </a:p>
          </p:txBody>
        </p:sp>
        <p:sp>
          <p:nvSpPr>
            <p:cNvPr id="6180" name="Oval 54"/>
            <p:cNvSpPr>
              <a:spLocks noChangeArrowheads="1"/>
            </p:cNvSpPr>
            <p:nvPr/>
          </p:nvSpPr>
          <p:spPr bwMode="auto">
            <a:xfrm>
              <a:off x="1168" y="2928"/>
              <a:ext cx="56" cy="60"/>
            </a:xfrm>
            <a:prstGeom prst="ellipse">
              <a:avLst/>
            </a:prstGeom>
            <a:solidFill>
              <a:schemeClr val="tx1"/>
            </a:solidFill>
            <a:ln w="12700" cap="sq">
              <a:solidFill>
                <a:srgbClr val="000099"/>
              </a:solidFill>
              <a:round/>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sp>
          <p:nvSpPr>
            <p:cNvPr id="6181" name="Rectangle 69"/>
            <p:cNvSpPr>
              <a:spLocks noChangeArrowheads="1"/>
            </p:cNvSpPr>
            <p:nvPr/>
          </p:nvSpPr>
          <p:spPr bwMode="auto">
            <a:xfrm>
              <a:off x="1809" y="1954"/>
              <a:ext cx="6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solidFill>
                    <a:srgbClr val="0000CC"/>
                  </a:solidFill>
                  <a:latin typeface="Times New Roman" panose="02020603050405020304" pitchFamily="18" charset="0"/>
                </a:rPr>
                <a:t>轨迹</a:t>
              </a:r>
            </a:p>
          </p:txBody>
        </p:sp>
      </p:grpSp>
      <p:grpSp>
        <p:nvGrpSpPr>
          <p:cNvPr id="3" name="Group 75"/>
          <p:cNvGrpSpPr>
            <a:grpSpLocks/>
          </p:cNvGrpSpPr>
          <p:nvPr/>
        </p:nvGrpSpPr>
        <p:grpSpPr bwMode="auto">
          <a:xfrm>
            <a:off x="3924300" y="2708275"/>
            <a:ext cx="4895850" cy="3460750"/>
            <a:chOff x="2844" y="1764"/>
            <a:chExt cx="2969" cy="2180"/>
          </a:xfrm>
        </p:grpSpPr>
        <p:sp>
          <p:nvSpPr>
            <p:cNvPr id="6163" name="Text Box 70"/>
            <p:cNvSpPr txBox="1">
              <a:spLocks noChangeArrowheads="1"/>
            </p:cNvSpPr>
            <p:nvPr/>
          </p:nvSpPr>
          <p:spPr bwMode="auto">
            <a:xfrm>
              <a:off x="2844" y="1764"/>
              <a:ext cx="2832" cy="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Times New Roman" panose="02020603050405020304" pitchFamily="18" charset="0"/>
                </a:rPr>
                <a:t>质点</a:t>
              </a:r>
              <a:r>
                <a:rPr lang="en-US" altLang="zh-CN" i="1">
                  <a:latin typeface="Times New Roman" panose="02020603050405020304" pitchFamily="18" charset="0"/>
                </a:rPr>
                <a:t>p      </a:t>
              </a:r>
              <a:r>
                <a:rPr lang="zh-CN" altLang="en-US">
                  <a:latin typeface="Times New Roman" panose="02020603050405020304" pitchFamily="18" charset="0"/>
                </a:rPr>
                <a:t>位置</a:t>
              </a:r>
              <a:r>
                <a:rPr lang="zh-CN" altLang="en-US" i="1">
                  <a:latin typeface="Times New Roman" panose="02020603050405020304" pitchFamily="18" charset="0"/>
                </a:rPr>
                <a:t>       </a:t>
              </a:r>
              <a:r>
                <a:rPr lang="zh-CN" altLang="en-US">
                  <a:latin typeface="Times New Roman" panose="02020603050405020304" pitchFamily="18" charset="0"/>
                </a:rPr>
                <a:t>速度</a:t>
              </a:r>
            </a:p>
            <a:p>
              <a:pPr eaLnBrk="1" hangingPunct="1">
                <a:spcBef>
                  <a:spcPct val="50000"/>
                </a:spcBef>
                <a:buFontTx/>
                <a:buNone/>
              </a:pPr>
              <a:r>
                <a:rPr lang="zh-CN" altLang="en-US">
                  <a:latin typeface="Times New Roman" panose="02020603050405020304" pitchFamily="18" charset="0"/>
                </a:rPr>
                <a:t>直角          </a:t>
              </a:r>
              <a:r>
                <a:rPr lang="en-US" altLang="zh-CN" i="1">
                  <a:latin typeface="Times New Roman" panose="02020603050405020304" pitchFamily="18" charset="0"/>
                </a:rPr>
                <a:t>x,y          </a:t>
              </a:r>
              <a:r>
                <a:rPr lang="en-US" altLang="zh-CN" i="1">
                  <a:latin typeface="Book Antiqua" panose="02040602050305030304" pitchFamily="18" charset="0"/>
                </a:rPr>
                <a:t>v</a:t>
              </a:r>
              <a:r>
                <a:rPr lang="en-US" altLang="zh-CN" i="1" baseline="-25000">
                  <a:latin typeface="Times New Roman" panose="02020603050405020304" pitchFamily="18" charset="0"/>
                </a:rPr>
                <a:t>x </a:t>
              </a:r>
              <a:r>
                <a:rPr lang="en-US" altLang="zh-CN" i="1">
                  <a:latin typeface="Times New Roman" panose="02020603050405020304" pitchFamily="18" charset="0"/>
                </a:rPr>
                <a:t>,</a:t>
              </a:r>
              <a:r>
                <a:rPr lang="en-US" altLang="zh-CN" i="1">
                  <a:latin typeface="Book Antiqua" panose="02040602050305030304" pitchFamily="18" charset="0"/>
                </a:rPr>
                <a:t> v</a:t>
              </a:r>
              <a:r>
                <a:rPr lang="en-US" altLang="zh-CN" i="1" baseline="-25000">
                  <a:latin typeface="Times New Roman" panose="02020603050405020304" pitchFamily="18" charset="0"/>
                </a:rPr>
                <a:t>y</a:t>
              </a:r>
            </a:p>
            <a:p>
              <a:pPr eaLnBrk="1" hangingPunct="1">
                <a:spcBef>
                  <a:spcPct val="50000"/>
                </a:spcBef>
                <a:buFontTx/>
                <a:buNone/>
              </a:pPr>
              <a:r>
                <a:rPr lang="zh-CN" altLang="en-US">
                  <a:latin typeface="Times New Roman" panose="02020603050405020304" pitchFamily="18" charset="0"/>
                </a:rPr>
                <a:t>自然          </a:t>
              </a:r>
              <a:r>
                <a:rPr lang="zh-CN" altLang="en-US" i="1">
                  <a:latin typeface="Times New Roman" panose="02020603050405020304" pitchFamily="18" charset="0"/>
                </a:rPr>
                <a:t> </a:t>
              </a:r>
              <a:r>
                <a:rPr lang="en-US" altLang="zh-CN" i="1">
                  <a:latin typeface="Times New Roman" panose="02020603050405020304" pitchFamily="18" charset="0"/>
                </a:rPr>
                <a:t>s </a:t>
              </a:r>
              <a:r>
                <a:rPr lang="en-US" altLang="zh-CN">
                  <a:latin typeface="Times New Roman" panose="02020603050405020304" pitchFamily="18" charset="0"/>
                </a:rPr>
                <a:t>          </a:t>
              </a:r>
              <a:r>
                <a:rPr lang="en-US" altLang="zh-CN" i="1">
                  <a:latin typeface="Times New Roman" panose="02020603050405020304" pitchFamily="18" charset="0"/>
                </a:rPr>
                <a:t> </a:t>
              </a:r>
              <a:r>
                <a:rPr lang="en-US" altLang="zh-CN" i="1">
                  <a:latin typeface="Book Antiqua" panose="02040602050305030304" pitchFamily="18" charset="0"/>
                </a:rPr>
                <a:t>v</a:t>
              </a:r>
              <a:endParaRPr lang="en-US" altLang="zh-CN" i="1">
                <a:latin typeface="Times New Roman" panose="02020603050405020304" pitchFamily="18" charset="0"/>
              </a:endParaRPr>
            </a:p>
            <a:p>
              <a:pPr eaLnBrk="1" hangingPunct="1">
                <a:spcBef>
                  <a:spcPct val="50000"/>
                </a:spcBef>
                <a:buFontTx/>
                <a:buNone/>
              </a:pPr>
              <a:r>
                <a:rPr lang="en-US" altLang="zh-CN">
                  <a:latin typeface="Times New Roman" panose="02020603050405020304" pitchFamily="18" charset="0"/>
                </a:rPr>
                <a:t>*</a:t>
              </a:r>
              <a:r>
                <a:rPr lang="zh-CN" altLang="en-US">
                  <a:latin typeface="Times New Roman" panose="02020603050405020304" pitchFamily="18" charset="0"/>
                </a:rPr>
                <a:t>极           </a:t>
              </a:r>
              <a:r>
                <a:rPr lang="en-US" altLang="zh-CN" i="1">
                  <a:latin typeface="Times New Roman" panose="02020603050405020304" pitchFamily="18" charset="0"/>
                </a:rPr>
                <a:t>r ,</a:t>
              </a:r>
              <a:r>
                <a:rPr lang="el-GR" altLang="zh-CN" i="1">
                  <a:latin typeface="Times New Roman" panose="02020603050405020304" pitchFamily="18" charset="0"/>
                  <a:cs typeface="Times New Roman" panose="02020603050405020304" pitchFamily="18" charset="0"/>
                </a:rPr>
                <a:t>θ</a:t>
              </a:r>
              <a:r>
                <a:rPr lang="en-US" altLang="zh-CN">
                  <a:latin typeface="Times New Roman" panose="02020603050405020304" pitchFamily="18" charset="0"/>
                  <a:cs typeface="Times New Roman" panose="02020603050405020304" pitchFamily="18" charset="0"/>
                </a:rPr>
                <a:t>       </a:t>
              </a:r>
              <a:r>
                <a:rPr lang="en-US" altLang="zh-CN" i="1">
                  <a:latin typeface="Book Antiqua" panose="02040602050305030304" pitchFamily="18" charset="0"/>
                </a:rPr>
                <a:t>v</a:t>
              </a:r>
              <a:r>
                <a:rPr lang="en-US" altLang="zh-CN" i="1" baseline="-25000">
                  <a:latin typeface="Times New Roman" panose="02020603050405020304" pitchFamily="18" charset="0"/>
                  <a:cs typeface="Times New Roman" panose="02020603050405020304" pitchFamily="18" charset="0"/>
                </a:rPr>
                <a:t>r</a:t>
              </a:r>
              <a:r>
                <a:rPr lang="en-US" altLang="zh-CN" i="1">
                  <a:latin typeface="Times New Roman" panose="02020603050405020304" pitchFamily="18" charset="0"/>
                  <a:cs typeface="Times New Roman" panose="02020603050405020304" pitchFamily="18" charset="0"/>
                </a:rPr>
                <a:t> , </a:t>
              </a:r>
              <a:r>
                <a:rPr lang="en-US" altLang="zh-CN" i="1">
                  <a:latin typeface="Book Antiqua" panose="02040602050305030304" pitchFamily="18" charset="0"/>
                </a:rPr>
                <a:t>v</a:t>
              </a:r>
              <a:r>
                <a:rPr lang="el-GR" altLang="zh-CN" i="1" baseline="-25000">
                  <a:latin typeface="Times New Roman" panose="02020603050405020304" pitchFamily="18" charset="0"/>
                </a:rPr>
                <a:t>θ</a:t>
              </a:r>
            </a:p>
          </p:txBody>
        </p:sp>
        <p:sp>
          <p:nvSpPr>
            <p:cNvPr id="6164" name="Line 71"/>
            <p:cNvSpPr>
              <a:spLocks noChangeShapeType="1"/>
            </p:cNvSpPr>
            <p:nvPr/>
          </p:nvSpPr>
          <p:spPr bwMode="auto">
            <a:xfrm flipH="1">
              <a:off x="4570" y="3465"/>
              <a:ext cx="108" cy="204"/>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65" name="Line 72"/>
            <p:cNvSpPr>
              <a:spLocks noChangeShapeType="1"/>
            </p:cNvSpPr>
            <p:nvPr/>
          </p:nvSpPr>
          <p:spPr bwMode="auto">
            <a:xfrm>
              <a:off x="5193" y="3477"/>
              <a:ext cx="96" cy="192"/>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66" name="Text Box 73"/>
            <p:cNvSpPr txBox="1">
              <a:spLocks noChangeArrowheads="1"/>
            </p:cNvSpPr>
            <p:nvPr/>
          </p:nvSpPr>
          <p:spPr bwMode="auto">
            <a:xfrm>
              <a:off x="4113" y="3636"/>
              <a:ext cx="69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sz="2600">
                  <a:latin typeface="Times New Roman" panose="02020603050405020304" pitchFamily="18" charset="0"/>
                </a:rPr>
                <a:t>(</a:t>
              </a:r>
              <a:r>
                <a:rPr lang="zh-CN" altLang="en-US" sz="2600">
                  <a:latin typeface="Times New Roman" panose="02020603050405020304" pitchFamily="18" charset="0"/>
                </a:rPr>
                <a:t>径向</a:t>
              </a:r>
              <a:r>
                <a:rPr lang="en-US" altLang="zh-CN" sz="2600">
                  <a:latin typeface="Times New Roman" panose="02020603050405020304" pitchFamily="18" charset="0"/>
                </a:rPr>
                <a:t>)</a:t>
              </a:r>
            </a:p>
          </p:txBody>
        </p:sp>
        <p:sp>
          <p:nvSpPr>
            <p:cNvPr id="6167" name="Text Box 74"/>
            <p:cNvSpPr txBox="1">
              <a:spLocks noChangeArrowheads="1"/>
            </p:cNvSpPr>
            <p:nvPr/>
          </p:nvSpPr>
          <p:spPr bwMode="auto">
            <a:xfrm>
              <a:off x="4949" y="3624"/>
              <a:ext cx="8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sz="2600">
                  <a:latin typeface="Times New Roman" panose="02020603050405020304" pitchFamily="18" charset="0"/>
                </a:rPr>
                <a:t>(</a:t>
              </a:r>
              <a:r>
                <a:rPr lang="zh-CN" altLang="en-US" sz="2600">
                  <a:latin typeface="Times New Roman" panose="02020603050405020304" pitchFamily="18" charset="0"/>
                </a:rPr>
                <a:t>横向</a:t>
              </a:r>
              <a:r>
                <a:rPr lang="en-US" altLang="zh-CN" sz="2600">
                  <a:latin typeface="Times New Roman" panose="02020603050405020304" pitchFamily="18" charset="0"/>
                </a:rPr>
                <a:t>)</a:t>
              </a:r>
            </a:p>
          </p:txBody>
        </p:sp>
      </p:grpSp>
      <p:grpSp>
        <p:nvGrpSpPr>
          <p:cNvPr id="4" name="Group 77"/>
          <p:cNvGrpSpPr>
            <a:grpSpLocks/>
          </p:cNvGrpSpPr>
          <p:nvPr/>
        </p:nvGrpSpPr>
        <p:grpSpPr bwMode="auto">
          <a:xfrm>
            <a:off x="1476375" y="4221163"/>
            <a:ext cx="2085975" cy="2032000"/>
            <a:chOff x="1182" y="2395"/>
            <a:chExt cx="1314" cy="1280"/>
          </a:xfrm>
        </p:grpSpPr>
        <p:graphicFrame>
          <p:nvGraphicFramePr>
            <p:cNvPr id="6156" name="Object 2"/>
            <p:cNvGraphicFramePr>
              <a:graphicFrameLocks noChangeAspect="1"/>
            </p:cNvGraphicFramePr>
            <p:nvPr/>
          </p:nvGraphicFramePr>
          <p:xfrm>
            <a:off x="1182" y="2395"/>
            <a:ext cx="245" cy="393"/>
          </p:xfrm>
          <a:graphic>
            <a:graphicData uri="http://schemas.openxmlformats.org/presentationml/2006/ole">
              <mc:AlternateContent xmlns:mc="http://schemas.openxmlformats.org/markup-compatibility/2006">
                <mc:Choice xmlns:v="urn:schemas-microsoft-com:vml" Requires="v">
                  <p:oleObj spid="_x0000_s40048" name="Equation" r:id="rId13" imgW="114185" imgH="200021" progId="Equation.DSMT4">
                    <p:embed/>
                  </p:oleObj>
                </mc:Choice>
                <mc:Fallback>
                  <p:oleObj name="Equation" r:id="rId13" imgW="114185" imgH="200021" progId="Equation.DSMT4">
                    <p:embed/>
                    <p:pic>
                      <p:nvPicPr>
                        <p:cNvPr id="6156"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2" y="2395"/>
                          <a:ext cx="245"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Line 79"/>
            <p:cNvSpPr>
              <a:spLocks noChangeShapeType="1"/>
            </p:cNvSpPr>
            <p:nvPr/>
          </p:nvSpPr>
          <p:spPr bwMode="auto">
            <a:xfrm>
              <a:off x="1462" y="2939"/>
              <a:ext cx="550" cy="72"/>
            </a:xfrm>
            <a:prstGeom prst="line">
              <a:avLst/>
            </a:prstGeom>
            <a:noFill/>
            <a:ln w="38100">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Text Box 80"/>
            <p:cNvSpPr txBox="1">
              <a:spLocks noChangeArrowheads="1"/>
            </p:cNvSpPr>
            <p:nvPr/>
          </p:nvSpPr>
          <p:spPr bwMode="auto">
            <a:xfrm>
              <a:off x="1316" y="315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i="1">
                  <a:solidFill>
                    <a:srgbClr val="000099"/>
                  </a:solidFill>
                  <a:latin typeface="Times New Roman" panose="02020603050405020304" pitchFamily="18" charset="0"/>
                </a:rPr>
                <a:t>s</a:t>
              </a:r>
            </a:p>
          </p:txBody>
        </p:sp>
        <p:sp>
          <p:nvSpPr>
            <p:cNvPr id="6159" name="Line 81"/>
            <p:cNvSpPr>
              <a:spLocks noChangeShapeType="1"/>
            </p:cNvSpPr>
            <p:nvPr/>
          </p:nvSpPr>
          <p:spPr bwMode="auto">
            <a:xfrm flipV="1">
              <a:off x="1405" y="2486"/>
              <a:ext cx="94" cy="609"/>
            </a:xfrm>
            <a:prstGeom prst="line">
              <a:avLst/>
            </a:prstGeom>
            <a:noFill/>
            <a:ln w="38100">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60" name="Object 3"/>
            <p:cNvGraphicFramePr>
              <a:graphicFrameLocks noChangeAspect="1"/>
            </p:cNvGraphicFramePr>
            <p:nvPr/>
          </p:nvGraphicFramePr>
          <p:xfrm>
            <a:off x="2047" y="2884"/>
            <a:ext cx="269" cy="393"/>
          </p:xfrm>
          <a:graphic>
            <a:graphicData uri="http://schemas.openxmlformats.org/presentationml/2006/ole">
              <mc:AlternateContent xmlns:mc="http://schemas.openxmlformats.org/markup-compatibility/2006">
                <mc:Choice xmlns:v="urn:schemas-microsoft-com:vml" Requires="v">
                  <p:oleObj spid="_x0000_s40049" name="Equation" r:id="rId15" imgW="123903" imgH="200021" progId="Equation.DSMT4">
                    <p:embed/>
                  </p:oleObj>
                </mc:Choice>
                <mc:Fallback>
                  <p:oleObj name="Equation" r:id="rId15" imgW="123903" imgH="200021" progId="Equation.DSMT4">
                    <p:embed/>
                    <p:pic>
                      <p:nvPicPr>
                        <p:cNvPr id="616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47" y="2884"/>
                          <a:ext cx="269"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Oval 83"/>
            <p:cNvSpPr>
              <a:spLocks noChangeArrowheads="1"/>
            </p:cNvSpPr>
            <p:nvPr/>
          </p:nvSpPr>
          <p:spPr bwMode="auto">
            <a:xfrm>
              <a:off x="1812" y="3588"/>
              <a:ext cx="56" cy="56"/>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sp>
          <p:nvSpPr>
            <p:cNvPr id="6162" name="Text Box 84"/>
            <p:cNvSpPr txBox="1">
              <a:spLocks noChangeArrowheads="1"/>
            </p:cNvSpPr>
            <p:nvPr/>
          </p:nvSpPr>
          <p:spPr bwMode="auto">
            <a:xfrm>
              <a:off x="1896" y="334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i="1">
                  <a:solidFill>
                    <a:srgbClr val="000099"/>
                  </a:solidFill>
                  <a:latin typeface="Times New Roman" panose="02020603050405020304" pitchFamily="18" charset="0"/>
                </a:rPr>
                <a:t>o</a:t>
              </a:r>
              <a:r>
                <a:rPr lang="en-US" altLang="zh-CN" i="1">
                  <a:solidFill>
                    <a:srgbClr val="000099"/>
                  </a:solidFill>
                  <a:latin typeface="Times New Roman" panose="02020603050405020304" pitchFamily="18" charset="0"/>
                  <a:cs typeface="Times New Roman" panose="02020603050405020304" pitchFamily="18" charset="0"/>
                </a:rPr>
                <a:t> </a:t>
              </a:r>
              <a:r>
                <a:rPr lang="he-IL" altLang="zh-CN" i="1">
                  <a:solidFill>
                    <a:srgbClr val="000099"/>
                  </a:solidFill>
                  <a:latin typeface="Times New Roman" panose="02020603050405020304" pitchFamily="18" charset="0"/>
                  <a:cs typeface="Times New Roman" panose="02020603050405020304" pitchFamily="18" charset="0"/>
                </a:rPr>
                <a:t>׳</a:t>
              </a:r>
              <a:r>
                <a:rPr lang="en-US" altLang="zh-CN" i="1">
                  <a:solidFill>
                    <a:srgbClr val="000099"/>
                  </a:solidFill>
                  <a:latin typeface="Times New Roman" panose="02020603050405020304" pitchFamily="18" charset="0"/>
                  <a:cs typeface="Times New Roman" panose="02020603050405020304" pitchFamily="18" charset="0"/>
                </a:rPr>
                <a:t> </a:t>
              </a:r>
              <a:endParaRPr lang="he-IL" altLang="zh-CN" i="1">
                <a:solidFill>
                  <a:srgbClr val="000099"/>
                </a:solidFill>
                <a:latin typeface="Times New Roman" panose="02020603050405020304" pitchFamily="18" charset="0"/>
                <a:cs typeface="Times New Roman" panose="02020603050405020304" pitchFamily="18" charset="0"/>
              </a:endParaRPr>
            </a:p>
          </p:txBody>
        </p:sp>
      </p:grpSp>
      <p:sp>
        <p:nvSpPr>
          <p:cNvPr id="2064" name="Freeform 85"/>
          <p:cNvSpPr>
            <a:spLocks/>
          </p:cNvSpPr>
          <p:nvPr/>
        </p:nvSpPr>
        <p:spPr bwMode="auto">
          <a:xfrm>
            <a:off x="1055688" y="6273800"/>
            <a:ext cx="87312" cy="158750"/>
          </a:xfrm>
          <a:custGeom>
            <a:avLst/>
            <a:gdLst>
              <a:gd name="T0" fmla="*/ 0 w 122"/>
              <a:gd name="T1" fmla="*/ 2147483646 h 144"/>
              <a:gd name="T2" fmla="*/ 2147483646 w 122"/>
              <a:gd name="T3" fmla="*/ 0 h 144"/>
              <a:gd name="T4" fmla="*/ 2147483646 w 122"/>
              <a:gd name="T5" fmla="*/ 2147483646 h 144"/>
              <a:gd name="T6" fmla="*/ 2147483646 w 122"/>
              <a:gd name="T7" fmla="*/ 2147483646 h 144"/>
              <a:gd name="T8" fmla="*/ 0 60000 65536"/>
              <a:gd name="T9" fmla="*/ 0 60000 65536"/>
              <a:gd name="T10" fmla="*/ 0 60000 65536"/>
              <a:gd name="T11" fmla="*/ 0 60000 65536"/>
              <a:gd name="T12" fmla="*/ 0 w 122"/>
              <a:gd name="T13" fmla="*/ 0 h 144"/>
              <a:gd name="T14" fmla="*/ 122 w 122"/>
              <a:gd name="T15" fmla="*/ 144 h 144"/>
            </a:gdLst>
            <a:ahLst/>
            <a:cxnLst>
              <a:cxn ang="T8">
                <a:pos x="T0" y="T1"/>
              </a:cxn>
              <a:cxn ang="T9">
                <a:pos x="T2" y="T3"/>
              </a:cxn>
              <a:cxn ang="T10">
                <a:pos x="T4" y="T5"/>
              </a:cxn>
              <a:cxn ang="T11">
                <a:pos x="T6" y="T7"/>
              </a:cxn>
            </a:cxnLst>
            <a:rect l="T12" t="T13" r="T14" b="T15"/>
            <a:pathLst>
              <a:path w="122" h="144">
                <a:moveTo>
                  <a:pt x="0" y="11"/>
                </a:moveTo>
                <a:lnTo>
                  <a:pt x="88" y="0"/>
                </a:lnTo>
                <a:lnTo>
                  <a:pt x="122" y="56"/>
                </a:lnTo>
                <a:lnTo>
                  <a:pt x="111" y="144"/>
                </a:lnTo>
              </a:path>
            </a:pathLst>
          </a:custGeom>
          <a:noFill/>
          <a:ln w="19050" cap="sq"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65" name="Text Box 86"/>
          <p:cNvSpPr txBox="1">
            <a:spLocks noChangeArrowheads="1"/>
          </p:cNvSpPr>
          <p:nvPr/>
        </p:nvSpPr>
        <p:spPr bwMode="auto">
          <a:xfrm>
            <a:off x="1036638" y="6011863"/>
            <a:ext cx="579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sz="2400" i="1">
                <a:latin typeface="Times New Roman" panose="02020603050405020304" pitchFamily="18" charset="0"/>
              </a:rPr>
              <a:t>θ</a:t>
            </a:r>
          </a:p>
        </p:txBody>
      </p:sp>
      <p:sp>
        <p:nvSpPr>
          <p:cNvPr id="2066" name="Rectangle 87"/>
          <p:cNvSpPr>
            <a:spLocks noChangeArrowheads="1"/>
          </p:cNvSpPr>
          <p:nvPr/>
        </p:nvSpPr>
        <p:spPr bwMode="auto">
          <a:xfrm>
            <a:off x="1130300" y="5330825"/>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i="1">
                <a:solidFill>
                  <a:srgbClr val="000099"/>
                </a:solidFill>
                <a:latin typeface="Times New Roman" panose="02020603050405020304" pitchFamily="18" charset="0"/>
              </a:rPr>
              <a:t>r</a:t>
            </a:r>
          </a:p>
        </p:txBody>
      </p:sp>
    </p:spTree>
    <p:extLst>
      <p:ext uri="{BB962C8B-B14F-4D97-AF65-F5344CB8AC3E}">
        <p14:creationId xmlns:p14="http://schemas.microsoft.com/office/powerpoint/2010/main" val="12736249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8"/>
                                        </p:tgtEl>
                                        <p:attrNameLst>
                                          <p:attrName>style.visibility</p:attrName>
                                        </p:attrNameLst>
                                      </p:cBhvr>
                                      <p:to>
                                        <p:strVal val="visible"/>
                                      </p:to>
                                    </p:set>
                                    <p:animEffect transition="in" filter="blinds(horizontal)">
                                      <p:cBhvr>
                                        <p:cTn id="12" dur="500"/>
                                        <p:tgtEl>
                                          <p:spTgt spid="20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86"/>
                                        </p:tgtEl>
                                        <p:attrNameLst>
                                          <p:attrName>style.visibility</p:attrName>
                                        </p:attrNameLst>
                                      </p:cBhvr>
                                      <p:to>
                                        <p:strVal val="visible"/>
                                      </p:to>
                                    </p:set>
                                    <p:animEffect transition="in" filter="blinds(horizontal)">
                                      <p:cBhvr>
                                        <p:cTn id="17" dur="500"/>
                                        <p:tgtEl>
                                          <p:spTgt spid="20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blinds(horizontal)">
                                      <p:cBhvr>
                                        <p:cTn id="22" dur="500"/>
                                        <p:tgtEl>
                                          <p:spTgt spid="20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par>
                                <p:cTn id="31" presetID="3" presetClass="entr" presetSubtype="1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par>
                                <p:cTn id="34" presetID="3" presetClass="entr" presetSubtype="10" fill="hold" nodeType="withEffect">
                                  <p:stCondLst>
                                    <p:cond delay="0"/>
                                  </p:stCondLst>
                                  <p:childTnLst>
                                    <p:set>
                                      <p:cBhvr>
                                        <p:cTn id="35" dur="1" fill="hold">
                                          <p:stCondLst>
                                            <p:cond delay="0"/>
                                          </p:stCondLst>
                                        </p:cTn>
                                        <p:tgtEl>
                                          <p:spTgt spid="2064"/>
                                        </p:tgtEl>
                                        <p:attrNameLst>
                                          <p:attrName>style.visibility</p:attrName>
                                        </p:attrNameLst>
                                      </p:cBhvr>
                                      <p:to>
                                        <p:strVal val="visible"/>
                                      </p:to>
                                    </p:set>
                                    <p:animEffect transition="in" filter="blinds(horizontal)">
                                      <p:cBhvr>
                                        <p:cTn id="36" dur="500"/>
                                        <p:tgtEl>
                                          <p:spTgt spid="206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65"/>
                                        </p:tgtEl>
                                        <p:attrNameLst>
                                          <p:attrName>style.visibility</p:attrName>
                                        </p:attrNameLst>
                                      </p:cBhvr>
                                      <p:to>
                                        <p:strVal val="visible"/>
                                      </p:to>
                                    </p:set>
                                    <p:animEffect transition="in" filter="blinds(horizontal)">
                                      <p:cBhvr>
                                        <p:cTn id="39" dur="500"/>
                                        <p:tgtEl>
                                          <p:spTgt spid="206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66"/>
                                        </p:tgtEl>
                                        <p:attrNameLst>
                                          <p:attrName>style.visibility</p:attrName>
                                        </p:attrNameLst>
                                      </p:cBhvr>
                                      <p:to>
                                        <p:strVal val="visible"/>
                                      </p:to>
                                    </p:set>
                                    <p:animEffect transition="in" filter="blinds(horizontal)">
                                      <p:cBhvr>
                                        <p:cTn id="42" dur="500"/>
                                        <p:tgtEl>
                                          <p:spTgt spid="2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2058" grpId="0"/>
      <p:bldP spid="2086" grpId="0"/>
      <p:bldP spid="2060" grpId="0"/>
      <p:bldP spid="2065" grpId="0"/>
      <p:bldP spid="20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179388" y="1196975"/>
            <a:ext cx="8820150" cy="1035050"/>
            <a:chOff x="113" y="432"/>
            <a:chExt cx="5556" cy="652"/>
          </a:xfrm>
        </p:grpSpPr>
        <p:sp>
          <p:nvSpPr>
            <p:cNvPr id="9232" name="Text Box 5"/>
            <p:cNvSpPr txBox="1">
              <a:spLocks noChangeArrowheads="1"/>
            </p:cNvSpPr>
            <p:nvPr/>
          </p:nvSpPr>
          <p:spPr bwMode="auto">
            <a:xfrm>
              <a:off x="240" y="432"/>
              <a:ext cx="2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Times New Roman" panose="02020603050405020304" pitchFamily="18" charset="0"/>
                </a:rPr>
                <a:t>1</a:t>
              </a:r>
              <a:r>
                <a:rPr lang="zh-CN" altLang="en-US" sz="2800">
                  <a:latin typeface="Times New Roman" panose="02020603050405020304" pitchFamily="18" charset="0"/>
                </a:rPr>
                <a:t>、同时的相对性</a:t>
              </a:r>
            </a:p>
          </p:txBody>
        </p:sp>
        <p:sp>
          <p:nvSpPr>
            <p:cNvPr id="9233" name="Rectangle 7"/>
            <p:cNvSpPr>
              <a:spLocks noChangeArrowheads="1"/>
            </p:cNvSpPr>
            <p:nvPr/>
          </p:nvSpPr>
          <p:spPr bwMode="auto">
            <a:xfrm>
              <a:off x="113" y="754"/>
              <a:ext cx="55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沿两个惯性系运动方向，</a:t>
              </a:r>
              <a:endParaRPr lang="en-US" altLang="zh-CN" sz="2800">
                <a:latin typeface="Times New Roman" panose="02020603050405020304" pitchFamily="18" charset="0"/>
              </a:endParaRPr>
            </a:p>
          </p:txBody>
        </p:sp>
      </p:grpSp>
      <p:grpSp>
        <p:nvGrpSpPr>
          <p:cNvPr id="3" name="Group 18"/>
          <p:cNvGrpSpPr>
            <a:grpSpLocks/>
          </p:cNvGrpSpPr>
          <p:nvPr/>
        </p:nvGrpSpPr>
        <p:grpSpPr bwMode="auto">
          <a:xfrm>
            <a:off x="285750" y="4929188"/>
            <a:ext cx="8858250" cy="1508125"/>
            <a:chOff x="158" y="2115"/>
            <a:chExt cx="5580" cy="950"/>
          </a:xfrm>
        </p:grpSpPr>
        <p:sp>
          <p:nvSpPr>
            <p:cNvPr id="9228" name="Text Box 8"/>
            <p:cNvSpPr txBox="1">
              <a:spLocks noChangeArrowheads="1"/>
            </p:cNvSpPr>
            <p:nvPr/>
          </p:nvSpPr>
          <p:spPr bwMode="auto">
            <a:xfrm>
              <a:off x="204" y="2115"/>
              <a:ext cx="47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Times New Roman" panose="02020603050405020304" pitchFamily="18" charset="0"/>
                </a:rPr>
                <a:t>3</a:t>
              </a:r>
              <a:r>
                <a:rPr lang="zh-CN" altLang="en-US" sz="2800">
                  <a:latin typeface="Times New Roman" panose="02020603050405020304" pitchFamily="18" charset="0"/>
                </a:rPr>
                <a:t>、长度的收缩（动尺收缩）</a:t>
              </a:r>
            </a:p>
          </p:txBody>
        </p:sp>
        <p:grpSp>
          <p:nvGrpSpPr>
            <p:cNvPr id="9229" name="Group 13"/>
            <p:cNvGrpSpPr>
              <a:grpSpLocks/>
            </p:cNvGrpSpPr>
            <p:nvPr/>
          </p:nvGrpSpPr>
          <p:grpSpPr bwMode="auto">
            <a:xfrm>
              <a:off x="158" y="2387"/>
              <a:ext cx="5580" cy="678"/>
              <a:chOff x="158" y="2387"/>
              <a:chExt cx="5580" cy="678"/>
            </a:xfrm>
          </p:grpSpPr>
          <p:graphicFrame>
            <p:nvGraphicFramePr>
              <p:cNvPr id="9230" name="Object 3"/>
              <p:cNvGraphicFramePr>
                <a:graphicFrameLocks noChangeAspect="1"/>
              </p:cNvGraphicFramePr>
              <p:nvPr/>
            </p:nvGraphicFramePr>
            <p:xfrm>
              <a:off x="4163" y="2610"/>
              <a:ext cx="1433" cy="455"/>
            </p:xfrm>
            <a:graphic>
              <a:graphicData uri="http://schemas.openxmlformats.org/presentationml/2006/ole">
                <mc:AlternateContent xmlns:mc="http://schemas.openxmlformats.org/markup-compatibility/2006">
                  <mc:Choice xmlns:v="urn:schemas-microsoft-com:vml" Requires="v">
                    <p:oleObj spid="_x0000_s50238" name="公式" r:id="rId3" imgW="1117600" imgH="279400" progId="Equation.3">
                      <p:embed/>
                    </p:oleObj>
                  </mc:Choice>
                  <mc:Fallback>
                    <p:oleObj name="公式" r:id="rId3" imgW="1117600" imgH="279400" progId="Equation.3">
                      <p:embed/>
                      <p:pic>
                        <p:nvPicPr>
                          <p:cNvPr id="923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 y="2610"/>
                            <a:ext cx="1433" cy="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1" name="Rectangle 12"/>
              <p:cNvSpPr>
                <a:spLocks noChangeArrowheads="1"/>
              </p:cNvSpPr>
              <p:nvPr/>
            </p:nvSpPr>
            <p:spPr bwMode="auto">
              <a:xfrm>
                <a:off x="158" y="2387"/>
                <a:ext cx="558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latin typeface="宋体" panose="02010600030101010101" pitchFamily="2" charset="-122"/>
                  </a:rPr>
                  <a:t>相对物体运动的惯性系测得物体在运动方向上的的长度比其固有长度（相对物体</a:t>
                </a:r>
                <a:r>
                  <a:rPr kumimoji="1" lang="zh-CN" altLang="en-US" sz="2800">
                    <a:solidFill>
                      <a:srgbClr val="FF0000"/>
                    </a:solidFill>
                    <a:latin typeface="宋体" panose="02010600030101010101" pitchFamily="2" charset="-122"/>
                  </a:rPr>
                  <a:t>静止</a:t>
                </a:r>
                <a:r>
                  <a:rPr kumimoji="1" lang="zh-CN" altLang="en-US" sz="2800">
                    <a:latin typeface="宋体" panose="02010600030101010101" pitchFamily="2" charset="-122"/>
                  </a:rPr>
                  <a:t>的系）短</a:t>
                </a:r>
              </a:p>
            </p:txBody>
          </p:sp>
        </p:grpSp>
      </p:grpSp>
      <p:grpSp>
        <p:nvGrpSpPr>
          <p:cNvPr id="5" name="Group 19"/>
          <p:cNvGrpSpPr>
            <a:grpSpLocks/>
          </p:cNvGrpSpPr>
          <p:nvPr/>
        </p:nvGrpSpPr>
        <p:grpSpPr bwMode="auto">
          <a:xfrm>
            <a:off x="285750" y="2857500"/>
            <a:ext cx="8659813" cy="2192338"/>
            <a:chOff x="204" y="2840"/>
            <a:chExt cx="5455" cy="1381"/>
          </a:xfrm>
        </p:grpSpPr>
        <p:sp>
          <p:nvSpPr>
            <p:cNvPr id="9224" name="Text Box 14"/>
            <p:cNvSpPr txBox="1">
              <a:spLocks noChangeArrowheads="1"/>
            </p:cNvSpPr>
            <p:nvPr/>
          </p:nvSpPr>
          <p:spPr bwMode="auto">
            <a:xfrm>
              <a:off x="204" y="2840"/>
              <a:ext cx="36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Times New Roman" panose="02020603050405020304" pitchFamily="18" charset="0"/>
                </a:rPr>
                <a:t>2</a:t>
              </a:r>
              <a:r>
                <a:rPr lang="zh-CN" altLang="en-US" sz="2800">
                  <a:latin typeface="Times New Roman" panose="02020603050405020304" pitchFamily="18" charset="0"/>
                </a:rPr>
                <a:t>、时间的延缓（动钟变慢）</a:t>
              </a:r>
            </a:p>
          </p:txBody>
        </p:sp>
        <p:grpSp>
          <p:nvGrpSpPr>
            <p:cNvPr id="9225" name="Group 17"/>
            <p:cNvGrpSpPr>
              <a:grpSpLocks/>
            </p:cNvGrpSpPr>
            <p:nvPr/>
          </p:nvGrpSpPr>
          <p:grpSpPr bwMode="auto">
            <a:xfrm>
              <a:off x="249" y="3113"/>
              <a:ext cx="5410" cy="1108"/>
              <a:chOff x="249" y="3113"/>
              <a:chExt cx="5410" cy="1108"/>
            </a:xfrm>
          </p:grpSpPr>
          <p:graphicFrame>
            <p:nvGraphicFramePr>
              <p:cNvPr id="9226" name="Object 2"/>
              <p:cNvGraphicFramePr>
                <a:graphicFrameLocks noChangeAspect="1"/>
              </p:cNvGraphicFramePr>
              <p:nvPr/>
            </p:nvGraphicFramePr>
            <p:xfrm>
              <a:off x="2499" y="3335"/>
              <a:ext cx="2117" cy="886"/>
            </p:xfrm>
            <a:graphic>
              <a:graphicData uri="http://schemas.openxmlformats.org/presentationml/2006/ole">
                <mc:AlternateContent xmlns:mc="http://schemas.openxmlformats.org/markup-compatibility/2006">
                  <mc:Choice xmlns:v="urn:schemas-microsoft-com:vml" Requires="v">
                    <p:oleObj spid="_x0000_s50239" name="公式" r:id="rId5" imgW="1200157" imgH="457267" progId="Equation.3">
                      <p:embed/>
                    </p:oleObj>
                  </mc:Choice>
                  <mc:Fallback>
                    <p:oleObj name="公式" r:id="rId5" imgW="1200157" imgH="457267" progId="Equation.3">
                      <p:embed/>
                      <p:pic>
                        <p:nvPicPr>
                          <p:cNvPr id="922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9" y="3335"/>
                            <a:ext cx="2117" cy="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Text Box 16"/>
              <p:cNvSpPr txBox="1">
                <a:spLocks noChangeArrowheads="1"/>
              </p:cNvSpPr>
              <p:nvPr/>
            </p:nvSpPr>
            <p:spPr bwMode="auto">
              <a:xfrm>
                <a:off x="249" y="3113"/>
                <a:ext cx="541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latin typeface="宋体" panose="02010600030101010101" pitchFamily="2" charset="-122"/>
                  </a:rPr>
                  <a:t>相对运动的惯性系测得的两事件所经历的时间比固有时间（</a:t>
                </a:r>
                <a:r>
                  <a:rPr kumimoji="1" lang="zh-CN" altLang="en-US" sz="2800">
                    <a:solidFill>
                      <a:srgbClr val="FF0000"/>
                    </a:solidFill>
                    <a:latin typeface="宋体" panose="02010600030101010101" pitchFamily="2" charset="-122"/>
                  </a:rPr>
                  <a:t>同地</a:t>
                </a:r>
                <a:r>
                  <a:rPr kumimoji="1" lang="zh-CN" altLang="en-US" sz="2800">
                    <a:latin typeface="宋体" panose="02010600030101010101" pitchFamily="2" charset="-122"/>
                  </a:rPr>
                  <a:t>发生）长</a:t>
                </a:r>
              </a:p>
            </p:txBody>
          </p:sp>
        </p:grpSp>
      </p:grpSp>
      <p:graphicFrame>
        <p:nvGraphicFramePr>
          <p:cNvPr id="9221" name="Object 4"/>
          <p:cNvGraphicFramePr>
            <a:graphicFrameLocks noChangeAspect="1"/>
          </p:cNvGraphicFramePr>
          <p:nvPr/>
        </p:nvGraphicFramePr>
        <p:xfrm>
          <a:off x="4071938" y="1687513"/>
          <a:ext cx="4191000" cy="592137"/>
        </p:xfrm>
        <a:graphic>
          <a:graphicData uri="http://schemas.openxmlformats.org/presentationml/2006/ole">
            <mc:AlternateContent xmlns:mc="http://schemas.openxmlformats.org/markup-compatibility/2006">
              <mc:Choice xmlns:v="urn:schemas-microsoft-com:vml" Requires="v">
                <p:oleObj spid="_x0000_s50240" name="Equation" r:id="rId7" imgW="1504920" imgH="171408" progId="Equation.DSMT4">
                  <p:embed/>
                </p:oleObj>
              </mc:Choice>
              <mc:Fallback>
                <p:oleObj name="Equation" r:id="rId7" imgW="1504920" imgH="171408" progId="Equation.DSMT4">
                  <p:embed/>
                  <p:pic>
                    <p:nvPicPr>
                      <p:cNvPr id="922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1938" y="1687513"/>
                        <a:ext cx="4191000"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5"/>
          <p:cNvGraphicFramePr>
            <a:graphicFrameLocks noChangeAspect="1"/>
          </p:cNvGraphicFramePr>
          <p:nvPr/>
        </p:nvGraphicFramePr>
        <p:xfrm>
          <a:off x="4143375" y="2286000"/>
          <a:ext cx="4191000" cy="592138"/>
        </p:xfrm>
        <a:graphic>
          <a:graphicData uri="http://schemas.openxmlformats.org/presentationml/2006/ole">
            <mc:AlternateContent xmlns:mc="http://schemas.openxmlformats.org/markup-compatibility/2006">
              <mc:Choice xmlns:v="urn:schemas-microsoft-com:vml" Requires="v">
                <p:oleObj spid="_x0000_s50241" name="Equation" r:id="rId9" imgW="1504920" imgH="171408" progId="Equation.DSMT4">
                  <p:embed/>
                </p:oleObj>
              </mc:Choice>
              <mc:Fallback>
                <p:oleObj name="Equation" r:id="rId9" imgW="1504920" imgH="171408" progId="Equation.DSMT4">
                  <p:embed/>
                  <p:pic>
                    <p:nvPicPr>
                      <p:cNvPr id="922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3375" y="2286000"/>
                        <a:ext cx="41910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4"/>
          <p:cNvSpPr txBox="1">
            <a:spLocks noChangeArrowheads="1"/>
          </p:cNvSpPr>
          <p:nvPr/>
        </p:nvSpPr>
        <p:spPr bwMode="auto">
          <a:xfrm>
            <a:off x="0" y="620713"/>
            <a:ext cx="4716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t>三、狭义相对论的时空观</a:t>
            </a:r>
          </a:p>
        </p:txBody>
      </p:sp>
    </p:spTree>
    <p:extLst>
      <p:ext uri="{BB962C8B-B14F-4D97-AF65-F5344CB8AC3E}">
        <p14:creationId xmlns:p14="http://schemas.microsoft.com/office/powerpoint/2010/main" val="331403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wipe(up)">
                                      <p:cBhvr>
                                        <p:cTn id="7" dur="500"/>
                                        <p:tgtEl>
                                          <p:spTgt spid="9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up)">
                                      <p:cBhvr>
                                        <p:cTn id="17" dur="500"/>
                                        <p:tgtEl>
                                          <p:spTgt spid="9221"/>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222"/>
                                        </p:tgtEl>
                                        <p:attrNameLst>
                                          <p:attrName>style.visibility</p:attrName>
                                        </p:attrNameLst>
                                      </p:cBhvr>
                                      <p:to>
                                        <p:strVal val="visible"/>
                                      </p:to>
                                    </p:set>
                                    <p:animEffect transition="in" filter="wipe(up)">
                                      <p:cBhvr>
                                        <p:cTn id="21" dur="500"/>
                                        <p:tgtEl>
                                          <p:spTgt spid="922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79388" y="549275"/>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t>四、狭义相对论的动量和能量</a:t>
            </a:r>
          </a:p>
        </p:txBody>
      </p:sp>
      <p:grpSp>
        <p:nvGrpSpPr>
          <p:cNvPr id="2" name="Group 9"/>
          <p:cNvGrpSpPr>
            <a:grpSpLocks/>
          </p:cNvGrpSpPr>
          <p:nvPr/>
        </p:nvGrpSpPr>
        <p:grpSpPr bwMode="auto">
          <a:xfrm>
            <a:off x="276006" y="1966497"/>
            <a:ext cx="8421909" cy="1230807"/>
            <a:chOff x="1437" y="1547"/>
            <a:chExt cx="5912" cy="864"/>
          </a:xfrm>
        </p:grpSpPr>
        <p:graphicFrame>
          <p:nvGraphicFramePr>
            <p:cNvPr id="10259" name="Object 8"/>
            <p:cNvGraphicFramePr>
              <a:graphicFrameLocks noChangeAspect="1"/>
            </p:cNvGraphicFramePr>
            <p:nvPr>
              <p:extLst/>
            </p:nvPr>
          </p:nvGraphicFramePr>
          <p:xfrm>
            <a:off x="4048" y="1547"/>
            <a:ext cx="3301" cy="864"/>
          </p:xfrm>
          <a:graphic>
            <a:graphicData uri="http://schemas.openxmlformats.org/presentationml/2006/ole">
              <mc:AlternateContent xmlns:mc="http://schemas.openxmlformats.org/markup-compatibility/2006">
                <mc:Choice xmlns:v="urn:schemas-microsoft-com:vml" Requires="v">
                  <p:oleObj spid="_x0000_s51322" name="公式" r:id="rId3" imgW="1587240" imgH="469800" progId="Equation.3">
                    <p:embed/>
                  </p:oleObj>
                </mc:Choice>
                <mc:Fallback>
                  <p:oleObj name="公式" r:id="rId3" imgW="1587240" imgH="469800" progId="Equation.3">
                    <p:embed/>
                    <p:pic>
                      <p:nvPicPr>
                        <p:cNvPr id="10259" name="Object 8"/>
                        <p:cNvPicPr>
                          <a:picLocks noChangeAspect="1" noChangeArrowheads="1"/>
                        </p:cNvPicPr>
                        <p:nvPr/>
                      </p:nvPicPr>
                      <p:blipFill>
                        <a:blip r:embed="rId4"/>
                        <a:srcRect/>
                        <a:stretch>
                          <a:fillRect/>
                        </a:stretch>
                      </p:blipFill>
                      <p:spPr bwMode="auto">
                        <a:xfrm>
                          <a:off x="4048" y="1547"/>
                          <a:ext cx="3301" cy="864"/>
                        </a:xfrm>
                        <a:prstGeom prst="rect">
                          <a:avLst/>
                        </a:prstGeom>
                        <a:noFill/>
                        <a:ln>
                          <a:noFill/>
                        </a:ln>
                        <a:effectLst/>
                      </p:spPr>
                    </p:pic>
                  </p:oleObj>
                </mc:Fallback>
              </mc:AlternateContent>
            </a:graphicData>
          </a:graphic>
        </p:graphicFrame>
        <p:sp>
          <p:nvSpPr>
            <p:cNvPr id="10260" name="Text Box 8"/>
            <p:cNvSpPr txBox="1">
              <a:spLocks noChangeArrowheads="1"/>
            </p:cNvSpPr>
            <p:nvPr/>
          </p:nvSpPr>
          <p:spPr bwMode="auto">
            <a:xfrm>
              <a:off x="1437" y="1715"/>
              <a:ext cx="283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smtClean="0">
                  <a:latin typeface="Times New Roman" panose="02020603050405020304" pitchFamily="18" charset="0"/>
                </a:rPr>
                <a:t>2</a:t>
              </a:r>
              <a:r>
                <a:rPr lang="zh-CN" altLang="en-US" sz="2800" dirty="0" smtClean="0">
                  <a:latin typeface="Times New Roman" panose="02020603050405020304" pitchFamily="18" charset="0"/>
                </a:rPr>
                <a:t>、</a:t>
              </a:r>
              <a:r>
                <a:rPr lang="zh-CN" altLang="en-US" sz="2800" dirty="0">
                  <a:latin typeface="Times New Roman" panose="02020603050405020304" pitchFamily="18" charset="0"/>
                </a:rPr>
                <a:t>动量与速度的关系</a:t>
              </a:r>
              <a:endParaRPr lang="zh-CN" altLang="en-US" sz="2400" b="0" dirty="0">
                <a:latin typeface="Times New Roman" panose="02020603050405020304" pitchFamily="18" charset="0"/>
              </a:endParaRPr>
            </a:p>
          </p:txBody>
        </p:sp>
      </p:grpSp>
      <p:grpSp>
        <p:nvGrpSpPr>
          <p:cNvPr id="3" name="Group 13"/>
          <p:cNvGrpSpPr>
            <a:grpSpLocks/>
          </p:cNvGrpSpPr>
          <p:nvPr/>
        </p:nvGrpSpPr>
        <p:grpSpPr bwMode="auto">
          <a:xfrm>
            <a:off x="312142" y="939928"/>
            <a:ext cx="5988050" cy="1236663"/>
            <a:chOff x="180" y="1207"/>
            <a:chExt cx="3772" cy="779"/>
          </a:xfrm>
        </p:grpSpPr>
        <p:sp>
          <p:nvSpPr>
            <p:cNvPr id="10257" name="Text Box 11"/>
            <p:cNvSpPr txBox="1">
              <a:spLocks noChangeArrowheads="1"/>
            </p:cNvSpPr>
            <p:nvPr/>
          </p:nvSpPr>
          <p:spPr bwMode="auto">
            <a:xfrm>
              <a:off x="180" y="1387"/>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smtClean="0">
                  <a:latin typeface="Times New Roman" panose="02020603050405020304" pitchFamily="18" charset="0"/>
                </a:rPr>
                <a:t>1</a:t>
              </a:r>
              <a:r>
                <a:rPr lang="zh-CN" altLang="en-US" sz="2800" dirty="0" smtClean="0">
                  <a:latin typeface="Times New Roman" panose="02020603050405020304" pitchFamily="18" charset="0"/>
                </a:rPr>
                <a:t>、</a:t>
              </a:r>
              <a:r>
                <a:rPr lang="zh-CN" altLang="zh-CN" sz="2800" dirty="0">
                  <a:latin typeface="Times New Roman" panose="02020603050405020304" pitchFamily="18" charset="0"/>
                </a:rPr>
                <a:t>质量</a:t>
              </a:r>
              <a:r>
                <a:rPr lang="zh-CN" altLang="en-US" sz="2800" dirty="0">
                  <a:latin typeface="Times New Roman" panose="02020603050405020304" pitchFamily="18" charset="0"/>
                </a:rPr>
                <a:t>与速度的关系</a:t>
              </a:r>
            </a:p>
          </p:txBody>
        </p:sp>
        <p:graphicFrame>
          <p:nvGraphicFramePr>
            <p:cNvPr id="10258" name="Object 7"/>
            <p:cNvGraphicFramePr>
              <a:graphicFrameLocks noChangeAspect="1"/>
            </p:cNvGraphicFramePr>
            <p:nvPr/>
          </p:nvGraphicFramePr>
          <p:xfrm>
            <a:off x="2608" y="1207"/>
            <a:ext cx="1344" cy="779"/>
          </p:xfrm>
          <a:graphic>
            <a:graphicData uri="http://schemas.openxmlformats.org/presentationml/2006/ole">
              <mc:AlternateContent xmlns:mc="http://schemas.openxmlformats.org/markup-compatibility/2006">
                <mc:Choice xmlns:v="urn:schemas-microsoft-com:vml" Requires="v">
                  <p:oleObj spid="_x0000_s51323" name="公式" r:id="rId5" imgW="812447" imgH="469696" progId="Equation.3">
                    <p:embed/>
                  </p:oleObj>
                </mc:Choice>
                <mc:Fallback>
                  <p:oleObj name="公式" r:id="rId5" imgW="812447" imgH="469696" progId="Equation.3">
                    <p:embed/>
                    <p:pic>
                      <p:nvPicPr>
                        <p:cNvPr id="1025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1207"/>
                          <a:ext cx="1344" cy="779"/>
                        </a:xfrm>
                        <a:prstGeom prst="rect">
                          <a:avLst/>
                        </a:prstGeom>
                        <a:noFill/>
                        <a:ln>
                          <a:noFill/>
                        </a:ln>
                        <a:effectLst/>
                        <a:extLst>
                          <a:ext uri="{909E8E84-426E-40DD-AFC4-6F175D3DCCD1}">
                            <a14:hiddenFill xmlns:a14="http://schemas.microsoft.com/office/drawing/2010/main">
                              <a:solidFill>
                                <a:srgbClr val="FFE7FF"/>
                              </a:solidFill>
                            </a14:hiddenFill>
                          </a:ext>
                          <a:ext uri="{91240B29-F687-4F45-9708-019B960494DF}">
                            <a14:hiddenLine xmlns:a14="http://schemas.microsoft.com/office/drawing/2010/main" w="12700">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3"/>
          <p:cNvGrpSpPr>
            <a:grpSpLocks/>
          </p:cNvGrpSpPr>
          <p:nvPr/>
        </p:nvGrpSpPr>
        <p:grpSpPr bwMode="auto">
          <a:xfrm>
            <a:off x="245630" y="3053718"/>
            <a:ext cx="7796533" cy="1210863"/>
            <a:chOff x="295" y="2205"/>
            <a:chExt cx="5473" cy="850"/>
          </a:xfrm>
        </p:grpSpPr>
        <p:sp>
          <p:nvSpPr>
            <p:cNvPr id="10255" name="Text Box 17"/>
            <p:cNvSpPr txBox="1">
              <a:spLocks noChangeArrowheads="1"/>
            </p:cNvSpPr>
            <p:nvPr/>
          </p:nvSpPr>
          <p:spPr bwMode="auto">
            <a:xfrm>
              <a:off x="295" y="2341"/>
              <a:ext cx="31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latin typeface="Times New Roman" panose="02020603050405020304" pitchFamily="18" charset="0"/>
                </a:rPr>
                <a:t>3</a:t>
              </a:r>
              <a:r>
                <a:rPr lang="zh-CN" altLang="en-US" sz="2800" dirty="0">
                  <a:latin typeface="Times New Roman" panose="02020603050405020304" pitchFamily="18" charset="0"/>
                </a:rPr>
                <a:t>、质量与能量的关系</a:t>
              </a:r>
            </a:p>
          </p:txBody>
        </p:sp>
        <p:graphicFrame>
          <p:nvGraphicFramePr>
            <p:cNvPr id="10256" name="Object 6"/>
            <p:cNvGraphicFramePr>
              <a:graphicFrameLocks noChangeAspect="1"/>
            </p:cNvGraphicFramePr>
            <p:nvPr>
              <p:extLst/>
            </p:nvPr>
          </p:nvGraphicFramePr>
          <p:xfrm>
            <a:off x="2973" y="2205"/>
            <a:ext cx="2795" cy="850"/>
          </p:xfrm>
          <a:graphic>
            <a:graphicData uri="http://schemas.openxmlformats.org/presentationml/2006/ole">
              <mc:AlternateContent xmlns:mc="http://schemas.openxmlformats.org/markup-compatibility/2006">
                <mc:Choice xmlns:v="urn:schemas-microsoft-com:vml" Requires="v">
                  <p:oleObj spid="_x0000_s51324" name="Equation" r:id="rId7" imgW="1409400" imgH="457200" progId="Equation.DSMT4">
                    <p:embed/>
                  </p:oleObj>
                </mc:Choice>
                <mc:Fallback>
                  <p:oleObj name="Equation" r:id="rId7" imgW="1409400" imgH="457200" progId="Equation.DSMT4">
                    <p:embed/>
                    <p:pic>
                      <p:nvPicPr>
                        <p:cNvPr id="10256" name="Object 6"/>
                        <p:cNvPicPr>
                          <a:picLocks noChangeAspect="1" noChangeArrowheads="1"/>
                        </p:cNvPicPr>
                        <p:nvPr/>
                      </p:nvPicPr>
                      <p:blipFill>
                        <a:blip r:embed="rId8"/>
                        <a:srcRect/>
                        <a:stretch>
                          <a:fillRect/>
                        </a:stretch>
                      </p:blipFill>
                      <p:spPr bwMode="auto">
                        <a:xfrm>
                          <a:off x="2973" y="2205"/>
                          <a:ext cx="2795" cy="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3514" name="Object 2"/>
          <p:cNvGraphicFramePr>
            <a:graphicFrameLocks noChangeAspect="1"/>
          </p:cNvGraphicFramePr>
          <p:nvPr>
            <p:extLst/>
          </p:nvPr>
        </p:nvGraphicFramePr>
        <p:xfrm>
          <a:off x="746125" y="3780313"/>
          <a:ext cx="4406900" cy="638175"/>
        </p:xfrm>
        <a:graphic>
          <a:graphicData uri="http://schemas.openxmlformats.org/presentationml/2006/ole">
            <mc:AlternateContent xmlns:mc="http://schemas.openxmlformats.org/markup-compatibility/2006">
              <mc:Choice xmlns:v="urn:schemas-microsoft-com:vml" Requires="v">
                <p:oleObj spid="_x0000_s51325" name="Equation" r:id="rId9" imgW="1562040" imgH="241200" progId="Equation.DSMT4">
                  <p:embed/>
                </p:oleObj>
              </mc:Choice>
              <mc:Fallback>
                <p:oleObj name="Equation" r:id="rId9" imgW="1562040" imgH="241200" progId="Equation.DSMT4">
                  <p:embed/>
                  <p:pic>
                    <p:nvPicPr>
                      <p:cNvPr id="63514" name="Object 2"/>
                      <p:cNvPicPr>
                        <a:picLocks noChangeAspect="1" noChangeArrowheads="1"/>
                      </p:cNvPicPr>
                      <p:nvPr/>
                    </p:nvPicPr>
                    <p:blipFill>
                      <a:blip r:embed="rId10"/>
                      <a:srcRect/>
                      <a:stretch>
                        <a:fillRect/>
                      </a:stretch>
                    </p:blipFill>
                    <p:spPr bwMode="auto">
                      <a:xfrm>
                        <a:off x="746125" y="3780313"/>
                        <a:ext cx="4406900" cy="638175"/>
                      </a:xfrm>
                      <a:prstGeom prst="rect">
                        <a:avLst/>
                      </a:prstGeom>
                      <a:noFill/>
                      <a:ln>
                        <a:noFill/>
                      </a:ln>
                      <a:effectLst/>
                    </p:spPr>
                  </p:pic>
                </p:oleObj>
              </mc:Fallback>
            </mc:AlternateContent>
          </a:graphicData>
        </a:graphic>
      </p:graphicFrame>
      <p:grpSp>
        <p:nvGrpSpPr>
          <p:cNvPr id="5" name="Group 37"/>
          <p:cNvGrpSpPr>
            <a:grpSpLocks/>
          </p:cNvGrpSpPr>
          <p:nvPr/>
        </p:nvGrpSpPr>
        <p:grpSpPr bwMode="auto">
          <a:xfrm>
            <a:off x="6403307" y="4503976"/>
            <a:ext cx="2296366" cy="1397479"/>
            <a:chOff x="3878" y="3339"/>
            <a:chExt cx="1612" cy="981"/>
          </a:xfrm>
        </p:grpSpPr>
        <p:grpSp>
          <p:nvGrpSpPr>
            <p:cNvPr id="10251" name="Group 33"/>
            <p:cNvGrpSpPr>
              <a:grpSpLocks/>
            </p:cNvGrpSpPr>
            <p:nvPr/>
          </p:nvGrpSpPr>
          <p:grpSpPr bwMode="auto">
            <a:xfrm>
              <a:off x="3878" y="3339"/>
              <a:ext cx="1372" cy="327"/>
              <a:chOff x="3878" y="3339"/>
              <a:chExt cx="1372" cy="327"/>
            </a:xfrm>
          </p:grpSpPr>
          <p:sp>
            <p:nvSpPr>
              <p:cNvPr id="10253" name="Text Box 32"/>
              <p:cNvSpPr txBox="1">
                <a:spLocks noChangeArrowheads="1"/>
              </p:cNvSpPr>
              <p:nvPr/>
            </p:nvSpPr>
            <p:spPr bwMode="auto">
              <a:xfrm>
                <a:off x="3878" y="3339"/>
                <a:ext cx="1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当             时</a:t>
                </a:r>
              </a:p>
            </p:txBody>
          </p:sp>
          <p:graphicFrame>
            <p:nvGraphicFramePr>
              <p:cNvPr id="10254" name="Object 5"/>
              <p:cNvGraphicFramePr>
                <a:graphicFrameLocks noChangeAspect="1"/>
              </p:cNvGraphicFramePr>
              <p:nvPr/>
            </p:nvGraphicFramePr>
            <p:xfrm>
              <a:off x="4138" y="3385"/>
              <a:ext cx="839" cy="248"/>
            </p:xfrm>
            <a:graphic>
              <a:graphicData uri="http://schemas.openxmlformats.org/presentationml/2006/ole">
                <mc:AlternateContent xmlns:mc="http://schemas.openxmlformats.org/markup-compatibility/2006">
                  <mc:Choice xmlns:v="urn:schemas-microsoft-com:vml" Requires="v">
                    <p:oleObj spid="_x0000_s51326" name="Equation" r:id="rId11" imgW="400052" imgH="114182" progId="Equation.DSMT4">
                      <p:embed/>
                    </p:oleObj>
                  </mc:Choice>
                  <mc:Fallback>
                    <p:oleObj name="Equation" r:id="rId11" imgW="400052" imgH="114182" progId="Equation.DSMT4">
                      <p:embed/>
                      <p:pic>
                        <p:nvPicPr>
                          <p:cNvPr id="10254"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8" y="3385"/>
                            <a:ext cx="8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52" name="Object 4"/>
            <p:cNvGraphicFramePr>
              <a:graphicFrameLocks noChangeAspect="1"/>
            </p:cNvGraphicFramePr>
            <p:nvPr/>
          </p:nvGraphicFramePr>
          <p:xfrm>
            <a:off x="3969" y="3635"/>
            <a:ext cx="1521" cy="685"/>
          </p:xfrm>
          <a:graphic>
            <a:graphicData uri="http://schemas.openxmlformats.org/presentationml/2006/ole">
              <mc:AlternateContent xmlns:mc="http://schemas.openxmlformats.org/markup-compatibility/2006">
                <mc:Choice xmlns:v="urn:schemas-microsoft-com:vml" Requires="v">
                  <p:oleObj spid="_x0000_s51327" name="公式" r:id="rId13" imgW="875920" imgH="393529" progId="Equation.3">
                    <p:embed/>
                  </p:oleObj>
                </mc:Choice>
                <mc:Fallback>
                  <p:oleObj name="公式" r:id="rId13" imgW="875920" imgH="393529" progId="Equation.3">
                    <p:embed/>
                    <p:pic>
                      <p:nvPicPr>
                        <p:cNvPr id="10252"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9" y="3635"/>
                          <a:ext cx="1521" cy="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38"/>
          <p:cNvGrpSpPr>
            <a:grpSpLocks/>
          </p:cNvGrpSpPr>
          <p:nvPr/>
        </p:nvGrpSpPr>
        <p:grpSpPr bwMode="auto">
          <a:xfrm>
            <a:off x="276340" y="5565484"/>
            <a:ext cx="6381961" cy="847604"/>
            <a:chOff x="-25" y="-145"/>
            <a:chExt cx="4480" cy="595"/>
          </a:xfrm>
        </p:grpSpPr>
        <p:sp>
          <p:nvSpPr>
            <p:cNvPr id="10249" name="Text Box 39"/>
            <p:cNvSpPr txBox="1">
              <a:spLocks noChangeArrowheads="1"/>
            </p:cNvSpPr>
            <p:nvPr/>
          </p:nvSpPr>
          <p:spPr bwMode="auto">
            <a:xfrm>
              <a:off x="-25" y="-145"/>
              <a:ext cx="360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latin typeface="Times New Roman" panose="02020603050405020304" pitchFamily="18" charset="0"/>
                </a:rPr>
                <a:t>4</a:t>
              </a:r>
              <a:r>
                <a:rPr lang="zh-CN" altLang="en-US" sz="2800" dirty="0">
                  <a:latin typeface="Times New Roman" panose="02020603050405020304" pitchFamily="18" charset="0"/>
                </a:rPr>
                <a:t>、动量与能量的关系</a:t>
              </a:r>
            </a:p>
          </p:txBody>
        </p:sp>
        <p:graphicFrame>
          <p:nvGraphicFramePr>
            <p:cNvPr id="10250" name="Object 3"/>
            <p:cNvGraphicFramePr>
              <a:graphicFrameLocks noChangeAspect="1"/>
            </p:cNvGraphicFramePr>
            <p:nvPr>
              <p:extLst/>
            </p:nvPr>
          </p:nvGraphicFramePr>
          <p:xfrm>
            <a:off x="2631" y="-24"/>
            <a:ext cx="1824" cy="474"/>
          </p:xfrm>
          <a:graphic>
            <a:graphicData uri="http://schemas.openxmlformats.org/presentationml/2006/ole">
              <mc:AlternateContent xmlns:mc="http://schemas.openxmlformats.org/markup-compatibility/2006">
                <mc:Choice xmlns:v="urn:schemas-microsoft-com:vml" Requires="v">
                  <p:oleObj spid="_x0000_s51328" name="公式" r:id="rId15" imgW="965200" imgH="241300" progId="Equation.3">
                    <p:embed/>
                  </p:oleObj>
                </mc:Choice>
                <mc:Fallback>
                  <p:oleObj name="公式" r:id="rId15" imgW="965200" imgH="241300" progId="Equation.3">
                    <p:embed/>
                    <p:pic>
                      <p:nvPicPr>
                        <p:cNvPr id="1025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31" y="-24"/>
                          <a:ext cx="1824" cy="474"/>
                        </a:xfrm>
                        <a:prstGeom prst="rect">
                          <a:avLst/>
                        </a:prstGeom>
                        <a:noFill/>
                        <a:ln>
                          <a:noFill/>
                        </a:ln>
                        <a:effectLst/>
                        <a:extLst>
                          <a:ext uri="{909E8E84-426E-40DD-AFC4-6F175D3DCCD1}">
                            <a14:hiddenFill xmlns:a14="http://schemas.microsoft.com/office/drawing/2010/main">
                              <a:solidFill>
                                <a:srgbClr val="FEE2F9"/>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 name="Object 2"/>
          <p:cNvGraphicFramePr>
            <a:graphicFrameLocks noChangeAspect="1"/>
          </p:cNvGraphicFramePr>
          <p:nvPr>
            <p:extLst/>
          </p:nvPr>
        </p:nvGraphicFramePr>
        <p:xfrm>
          <a:off x="1262837" y="4297904"/>
          <a:ext cx="4084638" cy="1141413"/>
        </p:xfrm>
        <a:graphic>
          <a:graphicData uri="http://schemas.openxmlformats.org/presentationml/2006/ole">
            <mc:AlternateContent xmlns:mc="http://schemas.openxmlformats.org/markup-compatibility/2006">
              <mc:Choice xmlns:v="urn:schemas-microsoft-com:vml" Requires="v">
                <p:oleObj spid="_x0000_s51329" name="Equation" r:id="rId17" imgW="1447560" imgH="431640" progId="Equation.DSMT4">
                  <p:embed/>
                </p:oleObj>
              </mc:Choice>
              <mc:Fallback>
                <p:oleObj name="Equation" r:id="rId17" imgW="1447560" imgH="431640" progId="Equation.DSMT4">
                  <p:embed/>
                  <p:pic>
                    <p:nvPicPr>
                      <p:cNvPr id="21" name="Object 2"/>
                      <p:cNvPicPr>
                        <a:picLocks noChangeAspect="1" noChangeArrowheads="1"/>
                      </p:cNvPicPr>
                      <p:nvPr/>
                    </p:nvPicPr>
                    <p:blipFill>
                      <a:blip r:embed="rId18"/>
                      <a:srcRect/>
                      <a:stretch>
                        <a:fillRect/>
                      </a:stretch>
                    </p:blipFill>
                    <p:spPr bwMode="auto">
                      <a:xfrm>
                        <a:off x="1262837" y="4297904"/>
                        <a:ext cx="4084638" cy="11414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49379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up)">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514"/>
                                        </p:tgtEl>
                                        <p:attrNameLst>
                                          <p:attrName>style.visibility</p:attrName>
                                        </p:attrNameLst>
                                      </p:cBhvr>
                                      <p:to>
                                        <p:strVal val="visible"/>
                                      </p:to>
                                    </p:set>
                                    <p:animEffect transition="in" filter="blinds(horizontal)">
                                      <p:cBhvr>
                                        <p:cTn id="27" dur="500"/>
                                        <p:tgtEl>
                                          <p:spTgt spid="635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Line 3"/>
          <p:cNvSpPr>
            <a:spLocks noChangeShapeType="1"/>
          </p:cNvSpPr>
          <p:nvPr/>
        </p:nvSpPr>
        <p:spPr bwMode="auto">
          <a:xfrm rot="16200000" flipH="1">
            <a:off x="333375" y="2589932"/>
            <a:ext cx="863600" cy="19050"/>
          </a:xfrm>
          <a:prstGeom prst="line">
            <a:avLst/>
          </a:prstGeom>
          <a:noFill/>
          <a:ln w="28575" cap="sq">
            <a:solidFill>
              <a:srgbClr val="A50021"/>
            </a:solidFill>
            <a:round/>
            <a:headEnd type="triangle" w="med" len="lg"/>
            <a:tailEnd type="triangle" w="med" len="lg"/>
          </a:ln>
        </p:spPr>
        <p:txBody>
          <a:bodyPr/>
          <a:lstStyle/>
          <a:p>
            <a:pPr>
              <a:buFont typeface="Arial" charset="0"/>
              <a:buNone/>
              <a:defRPr/>
            </a:pPr>
            <a:endParaRPr lang="zh-CN" altLang="en-US">
              <a:latin typeface="+mn-lt"/>
              <a:ea typeface="+mn-ea"/>
            </a:endParaRPr>
          </a:p>
        </p:txBody>
      </p:sp>
      <p:sp>
        <p:nvSpPr>
          <p:cNvPr id="61444" name="Text Box 4"/>
          <p:cNvSpPr txBox="1">
            <a:spLocks noChangeArrowheads="1"/>
          </p:cNvSpPr>
          <p:nvPr/>
        </p:nvSpPr>
        <p:spPr bwMode="auto">
          <a:xfrm>
            <a:off x="0" y="1681882"/>
            <a:ext cx="2673350" cy="579437"/>
          </a:xfrm>
          <a:prstGeom prst="rect">
            <a:avLst/>
          </a:prstGeom>
          <a:noFill/>
          <a:ln w="12700">
            <a:noFill/>
            <a:miter lim="800000"/>
            <a:headEnd/>
            <a:tailEnd/>
          </a:ln>
        </p:spPr>
        <p:txBody>
          <a:bodyPr>
            <a:spAutoFit/>
          </a:bodyPr>
          <a:lstStyle/>
          <a:p>
            <a:pPr>
              <a:spcBef>
                <a:spcPct val="50000"/>
              </a:spcBef>
              <a:buFont typeface="Arial" charset="0"/>
              <a:buNone/>
              <a:defRPr/>
            </a:pPr>
            <a:r>
              <a:rPr lang="zh-CN" altLang="en-US" sz="3200" dirty="0">
                <a:latin typeface="+mn-lt"/>
                <a:ea typeface="+mn-ea"/>
              </a:rPr>
              <a:t>场源电荷分布</a:t>
            </a:r>
          </a:p>
        </p:txBody>
      </p:sp>
      <p:sp>
        <p:nvSpPr>
          <p:cNvPr id="61445" name="Rectangle 5"/>
          <p:cNvSpPr>
            <a:spLocks noChangeArrowheads="1"/>
          </p:cNvSpPr>
          <p:nvPr/>
        </p:nvSpPr>
        <p:spPr bwMode="auto">
          <a:xfrm>
            <a:off x="395288" y="2959819"/>
            <a:ext cx="622300" cy="1570038"/>
          </a:xfrm>
          <a:prstGeom prst="rect">
            <a:avLst/>
          </a:prstGeom>
          <a:noFill/>
          <a:ln w="9525">
            <a:noFill/>
            <a:miter lim="800000"/>
            <a:headEnd/>
            <a:tailEnd/>
          </a:ln>
        </p:spPr>
        <p:txBody>
          <a:bodyPr>
            <a:spAutoFit/>
          </a:bodyPr>
          <a:lstStyle/>
          <a:p>
            <a:pPr>
              <a:buFont typeface="Arial" charset="0"/>
              <a:buNone/>
              <a:defRPr/>
            </a:pPr>
            <a:r>
              <a:rPr lang="zh-CN" altLang="en-US" sz="3200">
                <a:latin typeface="+mn-lt"/>
                <a:ea typeface="+mn-ea"/>
              </a:rPr>
              <a:t>场分布</a:t>
            </a:r>
          </a:p>
        </p:txBody>
      </p:sp>
      <p:grpSp>
        <p:nvGrpSpPr>
          <p:cNvPr id="2" name="Group 6"/>
          <p:cNvGrpSpPr>
            <a:grpSpLocks/>
          </p:cNvGrpSpPr>
          <p:nvPr/>
        </p:nvGrpSpPr>
        <p:grpSpPr bwMode="auto">
          <a:xfrm>
            <a:off x="954088" y="2891557"/>
            <a:ext cx="1196975" cy="1476375"/>
            <a:chOff x="3580" y="1292"/>
            <a:chExt cx="613" cy="402"/>
          </a:xfrm>
        </p:grpSpPr>
        <p:sp>
          <p:nvSpPr>
            <p:cNvPr id="1066" name="Line 7"/>
            <p:cNvSpPr>
              <a:spLocks noChangeShapeType="1"/>
            </p:cNvSpPr>
            <p:nvPr/>
          </p:nvSpPr>
          <p:spPr bwMode="auto">
            <a:xfrm>
              <a:off x="3580" y="1490"/>
              <a:ext cx="613" cy="204"/>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sp>
          <p:nvSpPr>
            <p:cNvPr id="1067" name="Line 8"/>
            <p:cNvSpPr>
              <a:spLocks noChangeShapeType="1"/>
            </p:cNvSpPr>
            <p:nvPr/>
          </p:nvSpPr>
          <p:spPr bwMode="auto">
            <a:xfrm flipV="1">
              <a:off x="3590" y="1292"/>
              <a:ext cx="586" cy="192"/>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grpSp>
      <p:grpSp>
        <p:nvGrpSpPr>
          <p:cNvPr id="3" name="Group 45"/>
          <p:cNvGrpSpPr>
            <a:grpSpLocks/>
          </p:cNvGrpSpPr>
          <p:nvPr/>
        </p:nvGrpSpPr>
        <p:grpSpPr bwMode="auto">
          <a:xfrm>
            <a:off x="1992313" y="943694"/>
            <a:ext cx="7151687" cy="3186113"/>
            <a:chOff x="1255" y="300"/>
            <a:chExt cx="4505" cy="2007"/>
          </a:xfrm>
        </p:grpSpPr>
        <p:graphicFrame>
          <p:nvGraphicFramePr>
            <p:cNvPr id="1032" name="Object 8"/>
            <p:cNvGraphicFramePr>
              <a:graphicFrameLocks/>
            </p:cNvGraphicFramePr>
            <p:nvPr/>
          </p:nvGraphicFramePr>
          <p:xfrm>
            <a:off x="2581" y="1241"/>
            <a:ext cx="726" cy="372"/>
          </p:xfrm>
          <a:graphic>
            <a:graphicData uri="http://schemas.openxmlformats.org/presentationml/2006/ole">
              <mc:AlternateContent xmlns:mc="http://schemas.openxmlformats.org/markup-compatibility/2006">
                <mc:Choice xmlns:v="urn:schemas-microsoft-com:vml" Requires="v">
                  <p:oleObj spid="_x0000_s52322" r:id="rId3" imgW="495000" imgH="228600" progId="Equation.3">
                    <p:embed/>
                  </p:oleObj>
                </mc:Choice>
                <mc:Fallback>
                  <p:oleObj r:id="rId3" imgW="495000" imgH="228600" progId="Equation.3">
                    <p:embed/>
                    <p:pic>
                      <p:nvPicPr>
                        <p:cNvPr id="1032"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 y="1241"/>
                          <a:ext cx="72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7" name="Line 11"/>
            <p:cNvSpPr>
              <a:spLocks noChangeShapeType="1"/>
            </p:cNvSpPr>
            <p:nvPr/>
          </p:nvSpPr>
          <p:spPr bwMode="auto">
            <a:xfrm rot="-5400000">
              <a:off x="1868" y="1189"/>
              <a:ext cx="1" cy="429"/>
            </a:xfrm>
            <a:prstGeom prst="line">
              <a:avLst/>
            </a:prstGeom>
            <a:noFill/>
            <a:ln w="25400" cap="sq">
              <a:solidFill>
                <a:srgbClr val="A50021"/>
              </a:solidFill>
              <a:round/>
              <a:headEnd type="none" w="sm" len="sm"/>
              <a:tailEnd type="triangle" w="sm" len="lg"/>
            </a:ln>
          </p:spPr>
          <p:txBody>
            <a:bodyPr/>
            <a:lstStyle/>
            <a:p>
              <a:pPr>
                <a:buFont typeface="Arial" charset="0"/>
                <a:buNone/>
                <a:defRPr/>
              </a:pPr>
              <a:endParaRPr lang="zh-CN" altLang="en-US">
                <a:latin typeface="+mn-lt"/>
                <a:ea typeface="+mn-ea"/>
              </a:endParaRPr>
            </a:p>
          </p:txBody>
        </p:sp>
        <p:graphicFrame>
          <p:nvGraphicFramePr>
            <p:cNvPr id="1033" name="Object 9"/>
            <p:cNvGraphicFramePr>
              <a:graphicFrameLocks/>
            </p:cNvGraphicFramePr>
            <p:nvPr/>
          </p:nvGraphicFramePr>
          <p:xfrm>
            <a:off x="1255" y="1168"/>
            <a:ext cx="305" cy="358"/>
          </p:xfrm>
          <a:graphic>
            <a:graphicData uri="http://schemas.openxmlformats.org/presentationml/2006/ole">
              <mc:AlternateContent xmlns:mc="http://schemas.openxmlformats.org/markup-compatibility/2006">
                <mc:Choice xmlns:v="urn:schemas-microsoft-com:vml" Requires="v">
                  <p:oleObj spid="_x0000_s52323" r:id="rId5" imgW="152280" imgH="190440" progId="Equation.3">
                    <p:embed/>
                  </p:oleObj>
                </mc:Choice>
                <mc:Fallback>
                  <p:oleObj r:id="rId5" imgW="152280" imgH="190440" progId="Equation.3">
                    <p:embed/>
                    <p:pic>
                      <p:nvPicPr>
                        <p:cNvPr id="1033"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5" y="1168"/>
                          <a:ext cx="30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8" name="Text Box 13"/>
            <p:cNvSpPr txBox="1">
              <a:spLocks noChangeArrowheads="1"/>
            </p:cNvSpPr>
            <p:nvPr/>
          </p:nvSpPr>
          <p:spPr bwMode="auto">
            <a:xfrm>
              <a:off x="3243" y="1264"/>
              <a:ext cx="984" cy="327"/>
            </a:xfrm>
            <a:prstGeom prst="rect">
              <a:avLst/>
            </a:prstGeom>
            <a:noFill/>
            <a:ln w="9525">
              <a:noFill/>
              <a:miter lim="800000"/>
              <a:headEnd/>
              <a:tailEnd/>
            </a:ln>
          </p:spPr>
          <p:txBody>
            <a:bodyPr>
              <a:spAutoFit/>
            </a:bodyPr>
            <a:lstStyle/>
            <a:p>
              <a:pPr>
                <a:spcBef>
                  <a:spcPct val="50000"/>
                </a:spcBef>
                <a:buFont typeface="Arial" charset="0"/>
                <a:buNone/>
                <a:defRPr/>
              </a:pPr>
              <a:r>
                <a:rPr lang="en-US" altLang="zh-CN">
                  <a:solidFill>
                    <a:srgbClr val="1C1C1C"/>
                  </a:solidFill>
                  <a:latin typeface="+mn-lt"/>
                  <a:ea typeface="+mn-ea"/>
                </a:rPr>
                <a:t>(</a:t>
              </a:r>
              <a:r>
                <a:rPr lang="zh-CN" altLang="en-US">
                  <a:solidFill>
                    <a:srgbClr val="1C1C1C"/>
                  </a:solidFill>
                  <a:latin typeface="+mn-lt"/>
                  <a:ea typeface="+mn-ea"/>
                </a:rPr>
                <a:t>点电荷</a:t>
              </a:r>
              <a:r>
                <a:rPr lang="en-US" altLang="zh-CN">
                  <a:solidFill>
                    <a:srgbClr val="1C1C1C"/>
                  </a:solidFill>
                  <a:latin typeface="+mn-lt"/>
                  <a:ea typeface="+mn-ea"/>
                </a:rPr>
                <a:t>)</a:t>
              </a:r>
            </a:p>
          </p:txBody>
        </p:sp>
        <p:grpSp>
          <p:nvGrpSpPr>
            <p:cNvPr id="1059" name="Group 14"/>
            <p:cNvGrpSpPr>
              <a:grpSpLocks/>
            </p:cNvGrpSpPr>
            <p:nvPr/>
          </p:nvGrpSpPr>
          <p:grpSpPr bwMode="auto">
            <a:xfrm>
              <a:off x="2138" y="1027"/>
              <a:ext cx="486" cy="1280"/>
              <a:chOff x="2198" y="855"/>
              <a:chExt cx="426" cy="1280"/>
            </a:xfrm>
          </p:grpSpPr>
          <p:sp>
            <p:nvSpPr>
              <p:cNvPr id="1062" name="Line 15"/>
              <p:cNvSpPr>
                <a:spLocks noChangeShapeType="1"/>
              </p:cNvSpPr>
              <p:nvPr/>
            </p:nvSpPr>
            <p:spPr bwMode="auto">
              <a:xfrm flipH="1">
                <a:off x="2198" y="855"/>
                <a:ext cx="311" cy="384"/>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sp>
            <p:nvSpPr>
              <p:cNvPr id="1063" name="Line 16"/>
              <p:cNvSpPr>
                <a:spLocks noChangeShapeType="1"/>
              </p:cNvSpPr>
              <p:nvPr/>
            </p:nvSpPr>
            <p:spPr bwMode="auto">
              <a:xfrm flipH="1" flipV="1">
                <a:off x="2213" y="1231"/>
                <a:ext cx="323" cy="432"/>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sp>
            <p:nvSpPr>
              <p:cNvPr id="1064" name="Line 17"/>
              <p:cNvSpPr>
                <a:spLocks noChangeShapeType="1"/>
              </p:cNvSpPr>
              <p:nvPr/>
            </p:nvSpPr>
            <p:spPr bwMode="auto">
              <a:xfrm flipH="1" flipV="1">
                <a:off x="2217" y="1235"/>
                <a:ext cx="407" cy="0"/>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sp>
            <p:nvSpPr>
              <p:cNvPr id="1065" name="Line 18"/>
              <p:cNvSpPr>
                <a:spLocks noChangeShapeType="1"/>
              </p:cNvSpPr>
              <p:nvPr/>
            </p:nvSpPr>
            <p:spPr bwMode="auto">
              <a:xfrm flipH="1" flipV="1">
                <a:off x="2205" y="1223"/>
                <a:ext cx="383" cy="912"/>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grpSp>
        <p:graphicFrame>
          <p:nvGraphicFramePr>
            <p:cNvPr id="1034" name="Object 10"/>
            <p:cNvGraphicFramePr>
              <a:graphicFrameLocks/>
            </p:cNvGraphicFramePr>
            <p:nvPr/>
          </p:nvGraphicFramePr>
          <p:xfrm>
            <a:off x="4377" y="754"/>
            <a:ext cx="1086" cy="492"/>
          </p:xfrm>
          <a:graphic>
            <a:graphicData uri="http://schemas.openxmlformats.org/presentationml/2006/ole">
              <mc:AlternateContent xmlns:mc="http://schemas.openxmlformats.org/markup-compatibility/2006">
                <mc:Choice xmlns:v="urn:schemas-microsoft-com:vml" Requires="v">
                  <p:oleObj spid="_x0000_s52324" r:id="rId7" imgW="698514" imgH="292290" progId="Equation.3">
                    <p:embed/>
                  </p:oleObj>
                </mc:Choice>
                <mc:Fallback>
                  <p:oleObj r:id="rId7" imgW="698514" imgH="292290" progId="Equation.3">
                    <p:embed/>
                    <p:pic>
                      <p:nvPicPr>
                        <p:cNvPr id="1034"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7" y="754"/>
                          <a:ext cx="108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5" name="Object 11"/>
            <p:cNvGraphicFramePr>
              <a:graphicFrameLocks/>
            </p:cNvGraphicFramePr>
            <p:nvPr/>
          </p:nvGraphicFramePr>
          <p:xfrm>
            <a:off x="2426" y="300"/>
            <a:ext cx="1596" cy="1050"/>
          </p:xfrm>
          <a:graphic>
            <a:graphicData uri="http://schemas.openxmlformats.org/presentationml/2006/ole">
              <mc:AlternateContent xmlns:mc="http://schemas.openxmlformats.org/markup-compatibility/2006">
                <mc:Choice xmlns:v="urn:schemas-microsoft-com:vml" Requires="v">
                  <p:oleObj spid="_x0000_s52325" r:id="rId9" imgW="1054417" imgH="648017" progId="Equation.3">
                    <p:embed/>
                  </p:oleObj>
                </mc:Choice>
                <mc:Fallback>
                  <p:oleObj r:id="rId9" imgW="1054417" imgH="648017" progId="Equation.3">
                    <p:embed/>
                    <p:pic>
                      <p:nvPicPr>
                        <p:cNvPr id="1035"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6" y="300"/>
                          <a:ext cx="1596"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0" name="Line 21"/>
            <p:cNvSpPr>
              <a:spLocks noChangeShapeType="1"/>
            </p:cNvSpPr>
            <p:nvPr/>
          </p:nvSpPr>
          <p:spPr bwMode="auto">
            <a:xfrm flipH="1" flipV="1">
              <a:off x="4014" y="981"/>
              <a:ext cx="287" cy="0"/>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graphicFrame>
          <p:nvGraphicFramePr>
            <p:cNvPr id="1036" name="Object 12"/>
            <p:cNvGraphicFramePr>
              <a:graphicFrameLocks/>
            </p:cNvGraphicFramePr>
            <p:nvPr/>
          </p:nvGraphicFramePr>
          <p:xfrm>
            <a:off x="4147" y="1216"/>
            <a:ext cx="1012" cy="455"/>
          </p:xfrm>
          <a:graphic>
            <a:graphicData uri="http://schemas.openxmlformats.org/presentationml/2006/ole">
              <mc:AlternateContent xmlns:mc="http://schemas.openxmlformats.org/markup-compatibility/2006">
                <mc:Choice xmlns:v="urn:schemas-microsoft-com:vml" Requires="v">
                  <p:oleObj spid="_x0000_s52326" r:id="rId11" imgW="660240" imgH="279360" progId="Equation.3">
                    <p:embed/>
                  </p:oleObj>
                </mc:Choice>
                <mc:Fallback>
                  <p:oleObj r:id="rId11" imgW="660240" imgH="279360" progId="Equation.3">
                    <p:embed/>
                    <p:pic>
                      <p:nvPicPr>
                        <p:cNvPr id="1036"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7" y="1216"/>
                          <a:ext cx="1012"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1" name="Text Box 23"/>
            <p:cNvSpPr txBox="1">
              <a:spLocks noChangeArrowheads="1"/>
            </p:cNvSpPr>
            <p:nvPr/>
          </p:nvSpPr>
          <p:spPr bwMode="auto">
            <a:xfrm>
              <a:off x="5064" y="1180"/>
              <a:ext cx="696" cy="596"/>
            </a:xfrm>
            <a:prstGeom prst="rect">
              <a:avLst/>
            </a:prstGeom>
            <a:noFill/>
            <a:ln w="9525">
              <a:noFill/>
              <a:miter lim="800000"/>
              <a:headEnd/>
              <a:tailEnd/>
            </a:ln>
          </p:spPr>
          <p:txBody>
            <a:bodyPr>
              <a:spAutoFit/>
            </a:bodyPr>
            <a:lstStyle/>
            <a:p>
              <a:pPr>
                <a:spcBef>
                  <a:spcPct val="50000"/>
                </a:spcBef>
                <a:buFont typeface="Arial" charset="0"/>
                <a:buNone/>
                <a:defRPr/>
              </a:pPr>
              <a:r>
                <a:rPr lang="en-US" altLang="zh-CN">
                  <a:solidFill>
                    <a:srgbClr val="1C1C1C"/>
                  </a:solidFill>
                  <a:latin typeface="+mn-lt"/>
                  <a:ea typeface="+mn-ea"/>
                </a:rPr>
                <a:t>(</a:t>
              </a:r>
              <a:r>
                <a:rPr lang="zh-CN" altLang="en-US">
                  <a:solidFill>
                    <a:srgbClr val="1C1C1C"/>
                  </a:solidFill>
                  <a:latin typeface="+mn-lt"/>
                  <a:ea typeface="+mn-ea"/>
                </a:rPr>
                <a:t>非点电荷</a:t>
              </a:r>
              <a:r>
                <a:rPr lang="en-US" altLang="zh-CN">
                  <a:solidFill>
                    <a:srgbClr val="1C1C1C"/>
                  </a:solidFill>
                  <a:latin typeface="+mn-lt"/>
                  <a:ea typeface="+mn-ea"/>
                </a:rPr>
                <a:t>)</a:t>
              </a:r>
            </a:p>
          </p:txBody>
        </p:sp>
        <p:graphicFrame>
          <p:nvGraphicFramePr>
            <p:cNvPr id="1037" name="Object 13"/>
            <p:cNvGraphicFramePr>
              <a:graphicFrameLocks/>
            </p:cNvGraphicFramePr>
            <p:nvPr/>
          </p:nvGraphicFramePr>
          <p:xfrm>
            <a:off x="2560" y="1684"/>
            <a:ext cx="2398" cy="497"/>
          </p:xfrm>
          <a:graphic>
            <a:graphicData uri="http://schemas.openxmlformats.org/presentationml/2006/ole">
              <mc:AlternateContent xmlns:mc="http://schemas.openxmlformats.org/markup-compatibility/2006">
                <mc:Choice xmlns:v="urn:schemas-microsoft-com:vml" Requires="v">
                  <p:oleObj spid="_x0000_s52327" r:id="rId13" imgW="1638000" imgH="291960" progId="Equation.3">
                    <p:embed/>
                  </p:oleObj>
                </mc:Choice>
                <mc:Fallback>
                  <p:oleObj r:id="rId13" imgW="1638000" imgH="291960" progId="Equation.3">
                    <p:embed/>
                    <p:pic>
                      <p:nvPicPr>
                        <p:cNvPr id="1037"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0" y="1684"/>
                          <a:ext cx="2398"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1465" name="Text Box 25"/>
          <p:cNvSpPr txBox="1">
            <a:spLocks noChangeArrowheads="1"/>
          </p:cNvSpPr>
          <p:nvPr/>
        </p:nvSpPr>
        <p:spPr bwMode="auto">
          <a:xfrm>
            <a:off x="1447800" y="5945907"/>
            <a:ext cx="6615113" cy="579437"/>
          </a:xfrm>
          <a:prstGeom prst="rect">
            <a:avLst/>
          </a:prstGeom>
          <a:noFill/>
          <a:ln w="9525">
            <a:noFill/>
            <a:miter lim="800000"/>
            <a:headEnd/>
            <a:tailEnd/>
          </a:ln>
        </p:spPr>
        <p:txBody>
          <a:bodyPr>
            <a:spAutoFit/>
          </a:bodyPr>
          <a:lstStyle/>
          <a:p>
            <a:pPr>
              <a:spcBef>
                <a:spcPct val="50000"/>
              </a:spcBef>
              <a:buFont typeface="Arial" charset="0"/>
              <a:buNone/>
              <a:defRPr/>
            </a:pPr>
            <a:r>
              <a:rPr lang="zh-CN" altLang="en-US" sz="3200">
                <a:latin typeface="+mn-lt"/>
                <a:ea typeface="+mn-ea"/>
              </a:rPr>
              <a:t>关键</a:t>
            </a:r>
            <a:r>
              <a:rPr lang="en-US" altLang="zh-CN" sz="3200">
                <a:solidFill>
                  <a:srgbClr val="A50021"/>
                </a:solidFill>
                <a:latin typeface="+mn-lt"/>
                <a:ea typeface="+mn-ea"/>
              </a:rPr>
              <a:t>——</a:t>
            </a:r>
            <a:r>
              <a:rPr lang="en-US" altLang="zh-CN" sz="3200">
                <a:latin typeface="+mn-lt"/>
                <a:ea typeface="+mn-ea"/>
              </a:rPr>
              <a:t> </a:t>
            </a:r>
            <a:r>
              <a:rPr lang="zh-CN" altLang="en-US" sz="3200">
                <a:latin typeface="+mn-lt"/>
                <a:ea typeface="+mn-ea"/>
              </a:rPr>
              <a:t>场分布</a:t>
            </a:r>
            <a:r>
              <a:rPr lang="en-US" altLang="zh-CN" sz="3200">
                <a:solidFill>
                  <a:srgbClr val="A50021"/>
                </a:solidFill>
                <a:latin typeface="+mn-lt"/>
                <a:ea typeface="+mn-ea"/>
              </a:rPr>
              <a:t>—— </a:t>
            </a:r>
            <a:r>
              <a:rPr lang="en-US" altLang="zh-CN" sz="3200" i="1">
                <a:solidFill>
                  <a:schemeClr val="accent2"/>
                </a:solidFill>
                <a:latin typeface="+mn-lt"/>
                <a:ea typeface="+mn-ea"/>
              </a:rPr>
              <a:t>E</a:t>
            </a:r>
            <a:r>
              <a:rPr lang="zh-CN" altLang="en-US" sz="3200">
                <a:latin typeface="+mn-lt"/>
                <a:ea typeface="+mn-ea"/>
              </a:rPr>
              <a:t>与</a:t>
            </a:r>
            <a:r>
              <a:rPr lang="en-US" altLang="zh-CN" sz="3200" i="1">
                <a:solidFill>
                  <a:schemeClr val="accent2"/>
                </a:solidFill>
                <a:latin typeface="+mn-lt"/>
                <a:ea typeface="+mn-ea"/>
              </a:rPr>
              <a:t>V</a:t>
            </a:r>
          </a:p>
        </p:txBody>
      </p:sp>
      <p:grpSp>
        <p:nvGrpSpPr>
          <p:cNvPr id="5" name="Group 26"/>
          <p:cNvGrpSpPr>
            <a:grpSpLocks/>
          </p:cNvGrpSpPr>
          <p:nvPr/>
        </p:nvGrpSpPr>
        <p:grpSpPr bwMode="auto">
          <a:xfrm>
            <a:off x="2211388" y="3736107"/>
            <a:ext cx="6578600" cy="1730375"/>
            <a:chOff x="1393" y="2059"/>
            <a:chExt cx="4144" cy="1090"/>
          </a:xfrm>
        </p:grpSpPr>
        <p:graphicFrame>
          <p:nvGraphicFramePr>
            <p:cNvPr id="1028" name="Object 4"/>
            <p:cNvGraphicFramePr>
              <a:graphicFrameLocks/>
            </p:cNvGraphicFramePr>
            <p:nvPr/>
          </p:nvGraphicFramePr>
          <p:xfrm>
            <a:off x="1393" y="2332"/>
            <a:ext cx="287" cy="314"/>
          </p:xfrm>
          <a:graphic>
            <a:graphicData uri="http://schemas.openxmlformats.org/presentationml/2006/ole">
              <mc:AlternateContent xmlns:mc="http://schemas.openxmlformats.org/markup-compatibility/2006">
                <mc:Choice xmlns:v="urn:schemas-microsoft-com:vml" Requires="v">
                  <p:oleObj spid="_x0000_s52328" r:id="rId15" imgW="152280" imgH="177480" progId="Equation.3">
                    <p:embed/>
                  </p:oleObj>
                </mc:Choice>
                <mc:Fallback>
                  <p:oleObj r:id="rId15" imgW="152280" imgH="177480" progId="Equation.3">
                    <p:embed/>
                    <p:pic>
                      <p:nvPicPr>
                        <p:cNvPr id="1028" name="Object 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3" y="2332"/>
                          <a:ext cx="287"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1" name="Line 28"/>
            <p:cNvSpPr>
              <a:spLocks noChangeShapeType="1"/>
            </p:cNvSpPr>
            <p:nvPr/>
          </p:nvSpPr>
          <p:spPr bwMode="auto">
            <a:xfrm rot="-5400000">
              <a:off x="1890" y="2239"/>
              <a:ext cx="1" cy="465"/>
            </a:xfrm>
            <a:prstGeom prst="line">
              <a:avLst/>
            </a:prstGeom>
            <a:noFill/>
            <a:ln w="25400" cap="sq">
              <a:solidFill>
                <a:srgbClr val="A50021"/>
              </a:solidFill>
              <a:round/>
              <a:headEnd type="none" w="sm" len="sm"/>
              <a:tailEnd type="triangle" w="sm" len="lg"/>
            </a:ln>
          </p:spPr>
          <p:txBody>
            <a:bodyPr/>
            <a:lstStyle/>
            <a:p>
              <a:pPr>
                <a:buFont typeface="Arial" charset="0"/>
                <a:buNone/>
                <a:defRPr/>
              </a:pPr>
              <a:endParaRPr lang="zh-CN" altLang="en-US">
                <a:latin typeface="+mn-lt"/>
                <a:ea typeface="+mn-ea"/>
              </a:endParaRPr>
            </a:p>
          </p:txBody>
        </p:sp>
        <p:grpSp>
          <p:nvGrpSpPr>
            <p:cNvPr id="1052" name="Group 29"/>
            <p:cNvGrpSpPr>
              <a:grpSpLocks/>
            </p:cNvGrpSpPr>
            <p:nvPr/>
          </p:nvGrpSpPr>
          <p:grpSpPr bwMode="auto">
            <a:xfrm>
              <a:off x="2202" y="2059"/>
              <a:ext cx="458" cy="784"/>
              <a:chOff x="2166" y="1807"/>
              <a:chExt cx="458" cy="784"/>
            </a:xfrm>
          </p:grpSpPr>
          <p:sp>
            <p:nvSpPr>
              <p:cNvPr id="1054" name="Line 30"/>
              <p:cNvSpPr>
                <a:spLocks noChangeShapeType="1"/>
              </p:cNvSpPr>
              <p:nvPr/>
            </p:nvSpPr>
            <p:spPr bwMode="auto">
              <a:xfrm flipH="1">
                <a:off x="2166" y="1807"/>
                <a:ext cx="371" cy="420"/>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sp>
            <p:nvSpPr>
              <p:cNvPr id="1055" name="Line 31"/>
              <p:cNvSpPr>
                <a:spLocks noChangeShapeType="1"/>
              </p:cNvSpPr>
              <p:nvPr/>
            </p:nvSpPr>
            <p:spPr bwMode="auto">
              <a:xfrm flipH="1" flipV="1">
                <a:off x="2181" y="2231"/>
                <a:ext cx="443" cy="360"/>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sp>
            <p:nvSpPr>
              <p:cNvPr id="1056" name="Line 32"/>
              <p:cNvSpPr>
                <a:spLocks noChangeShapeType="1"/>
              </p:cNvSpPr>
              <p:nvPr/>
            </p:nvSpPr>
            <p:spPr bwMode="auto">
              <a:xfrm flipH="1" flipV="1">
                <a:off x="2185" y="2223"/>
                <a:ext cx="407" cy="0"/>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grpSp>
        <p:graphicFrame>
          <p:nvGraphicFramePr>
            <p:cNvPr id="1029" name="Object 5"/>
            <p:cNvGraphicFramePr>
              <a:graphicFrameLocks/>
            </p:cNvGraphicFramePr>
            <p:nvPr/>
          </p:nvGraphicFramePr>
          <p:xfrm>
            <a:off x="2736" y="2248"/>
            <a:ext cx="1933" cy="497"/>
          </p:xfrm>
          <a:graphic>
            <a:graphicData uri="http://schemas.openxmlformats.org/presentationml/2006/ole">
              <mc:AlternateContent xmlns:mc="http://schemas.openxmlformats.org/markup-compatibility/2006">
                <mc:Choice xmlns:v="urn:schemas-microsoft-com:vml" Requires="v">
                  <p:oleObj spid="_x0000_s52329" r:id="rId17" imgW="1320480" imgH="291960" progId="Equation.3">
                    <p:embed/>
                  </p:oleObj>
                </mc:Choice>
                <mc:Fallback>
                  <p:oleObj r:id="rId17" imgW="1320480" imgH="291960" progId="Equation.3">
                    <p:embed/>
                    <p:pic>
                      <p:nvPicPr>
                        <p:cNvPr id="1029" name="Object 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6" y="2248"/>
                          <a:ext cx="193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0" name="Object 6"/>
            <p:cNvGraphicFramePr>
              <a:graphicFrameLocks/>
            </p:cNvGraphicFramePr>
            <p:nvPr/>
          </p:nvGraphicFramePr>
          <p:xfrm>
            <a:off x="2668" y="2749"/>
            <a:ext cx="836" cy="400"/>
          </p:xfrm>
          <a:graphic>
            <a:graphicData uri="http://schemas.openxmlformats.org/presentationml/2006/ole">
              <mc:AlternateContent xmlns:mc="http://schemas.openxmlformats.org/markup-compatibility/2006">
                <mc:Choice xmlns:v="urn:schemas-microsoft-com:vml" Requires="v">
                  <p:oleObj spid="_x0000_s52330" r:id="rId19" imgW="558720" imgH="241200" progId="Equation.3">
                    <p:embed/>
                  </p:oleObj>
                </mc:Choice>
                <mc:Fallback>
                  <p:oleObj r:id="rId19" imgW="558720" imgH="241200" progId="Equation.3">
                    <p:embed/>
                    <p:pic>
                      <p:nvPicPr>
                        <p:cNvPr id="1030" name="Object 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8" y="2749"/>
                          <a:ext cx="836"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3" name="Line 35"/>
            <p:cNvSpPr>
              <a:spLocks noChangeShapeType="1"/>
            </p:cNvSpPr>
            <p:nvPr/>
          </p:nvSpPr>
          <p:spPr bwMode="auto">
            <a:xfrm flipH="1" flipV="1">
              <a:off x="3481" y="2955"/>
              <a:ext cx="299" cy="0"/>
            </a:xfrm>
            <a:prstGeom prst="line">
              <a:avLst/>
            </a:prstGeom>
            <a:noFill/>
            <a:ln w="25400">
              <a:solidFill>
                <a:srgbClr val="A50021"/>
              </a:solidFill>
              <a:round/>
              <a:headEnd/>
              <a:tailEnd/>
            </a:ln>
          </p:spPr>
          <p:txBody>
            <a:bodyPr/>
            <a:lstStyle/>
            <a:p>
              <a:pPr>
                <a:buFont typeface="Arial" charset="0"/>
                <a:buNone/>
                <a:defRPr/>
              </a:pPr>
              <a:endParaRPr lang="zh-CN" altLang="en-US">
                <a:latin typeface="+mn-lt"/>
                <a:ea typeface="+mn-ea"/>
              </a:endParaRPr>
            </a:p>
          </p:txBody>
        </p:sp>
        <p:graphicFrame>
          <p:nvGraphicFramePr>
            <p:cNvPr id="1031" name="Object 7"/>
            <p:cNvGraphicFramePr>
              <a:graphicFrameLocks/>
            </p:cNvGraphicFramePr>
            <p:nvPr/>
          </p:nvGraphicFramePr>
          <p:xfrm>
            <a:off x="3902" y="2776"/>
            <a:ext cx="1635" cy="365"/>
          </p:xfrm>
          <a:graphic>
            <a:graphicData uri="http://schemas.openxmlformats.org/presentationml/2006/ole">
              <mc:AlternateContent xmlns:mc="http://schemas.openxmlformats.org/markup-compatibility/2006">
                <mc:Choice xmlns:v="urn:schemas-microsoft-com:vml" Requires="v">
                  <p:oleObj spid="_x0000_s52331" r:id="rId21" imgW="1116464" imgH="215936" progId="Equation.3">
                    <p:embed/>
                  </p:oleObj>
                </mc:Choice>
                <mc:Fallback>
                  <p:oleObj r:id="rId21" imgW="1116464" imgH="215936" progId="Equation.3">
                    <p:embed/>
                    <p:pic>
                      <p:nvPicPr>
                        <p:cNvPr id="1031" name="Object 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02" y="2776"/>
                          <a:ext cx="16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Group 37"/>
          <p:cNvGrpSpPr>
            <a:grpSpLocks/>
          </p:cNvGrpSpPr>
          <p:nvPr/>
        </p:nvGrpSpPr>
        <p:grpSpPr bwMode="auto">
          <a:xfrm>
            <a:off x="1131888" y="3136032"/>
            <a:ext cx="2811462" cy="1047750"/>
            <a:chOff x="713" y="1681"/>
            <a:chExt cx="1771" cy="660"/>
          </a:xfrm>
        </p:grpSpPr>
        <p:grpSp>
          <p:nvGrpSpPr>
            <p:cNvPr id="1047" name="Group 38"/>
            <p:cNvGrpSpPr>
              <a:grpSpLocks/>
            </p:cNvGrpSpPr>
            <p:nvPr/>
          </p:nvGrpSpPr>
          <p:grpSpPr bwMode="auto">
            <a:xfrm rot="-5400000">
              <a:off x="1195" y="1931"/>
              <a:ext cx="570" cy="70"/>
              <a:chOff x="1418" y="1662"/>
              <a:chExt cx="555" cy="58"/>
            </a:xfrm>
          </p:grpSpPr>
          <p:sp>
            <p:nvSpPr>
              <p:cNvPr id="1048" name="Line 39"/>
              <p:cNvSpPr>
                <a:spLocks noChangeShapeType="1"/>
              </p:cNvSpPr>
              <p:nvPr/>
            </p:nvSpPr>
            <p:spPr bwMode="auto">
              <a:xfrm>
                <a:off x="1418" y="1694"/>
                <a:ext cx="555" cy="0"/>
              </a:xfrm>
              <a:prstGeom prst="line">
                <a:avLst/>
              </a:prstGeom>
              <a:noFill/>
              <a:ln w="28575" cap="sq">
                <a:solidFill>
                  <a:srgbClr val="A50021"/>
                </a:solidFill>
                <a:round/>
                <a:headEnd type="none" w="sm" len="sm"/>
                <a:tailEnd/>
              </a:ln>
            </p:spPr>
            <p:txBody>
              <a:bodyPr/>
              <a:lstStyle/>
              <a:p>
                <a:pPr>
                  <a:buFont typeface="Arial" charset="0"/>
                  <a:buNone/>
                  <a:defRPr/>
                </a:pPr>
                <a:endParaRPr lang="zh-CN" altLang="en-US">
                  <a:latin typeface="+mn-lt"/>
                  <a:ea typeface="+mn-ea"/>
                </a:endParaRPr>
              </a:p>
            </p:txBody>
          </p:sp>
          <p:sp>
            <p:nvSpPr>
              <p:cNvPr id="1049" name="Line 40"/>
              <p:cNvSpPr>
                <a:spLocks noChangeShapeType="1"/>
              </p:cNvSpPr>
              <p:nvPr/>
            </p:nvSpPr>
            <p:spPr bwMode="auto">
              <a:xfrm>
                <a:off x="1907" y="1662"/>
                <a:ext cx="73" cy="24"/>
              </a:xfrm>
              <a:prstGeom prst="line">
                <a:avLst/>
              </a:prstGeom>
              <a:noFill/>
              <a:ln w="31750" cap="sq">
                <a:solidFill>
                  <a:srgbClr val="A50021"/>
                </a:solidFill>
                <a:round/>
                <a:headEnd type="none" w="sm" len="sm"/>
                <a:tailEnd type="none" w="sm" len="sm"/>
              </a:ln>
            </p:spPr>
            <p:txBody>
              <a:bodyPr/>
              <a:lstStyle/>
              <a:p>
                <a:pPr>
                  <a:buFont typeface="Arial" charset="0"/>
                  <a:buNone/>
                  <a:defRPr/>
                </a:pPr>
                <a:endParaRPr lang="zh-CN" altLang="en-US">
                  <a:latin typeface="+mn-lt"/>
                  <a:ea typeface="+mn-ea"/>
                </a:endParaRPr>
              </a:p>
            </p:txBody>
          </p:sp>
          <p:sp>
            <p:nvSpPr>
              <p:cNvPr id="1050" name="Line 41"/>
              <p:cNvSpPr>
                <a:spLocks noChangeShapeType="1"/>
              </p:cNvSpPr>
              <p:nvPr/>
            </p:nvSpPr>
            <p:spPr bwMode="auto">
              <a:xfrm>
                <a:off x="1439" y="1700"/>
                <a:ext cx="77" cy="20"/>
              </a:xfrm>
              <a:prstGeom prst="line">
                <a:avLst/>
              </a:prstGeom>
              <a:noFill/>
              <a:ln w="31750" cap="sq">
                <a:solidFill>
                  <a:srgbClr val="A50021"/>
                </a:solidFill>
                <a:round/>
                <a:headEnd type="none" w="sm" len="sm"/>
                <a:tailEnd type="none" w="sm" len="sm"/>
              </a:ln>
            </p:spPr>
            <p:txBody>
              <a:bodyPr/>
              <a:lstStyle/>
              <a:p>
                <a:pPr>
                  <a:buFont typeface="Arial" charset="0"/>
                  <a:buNone/>
                  <a:defRPr/>
                </a:pPr>
                <a:endParaRPr lang="zh-CN" altLang="en-US">
                  <a:latin typeface="+mn-lt"/>
                  <a:ea typeface="+mn-ea"/>
                </a:endParaRPr>
              </a:p>
            </p:txBody>
          </p:sp>
        </p:grpSp>
        <p:graphicFrame>
          <p:nvGraphicFramePr>
            <p:cNvPr id="1026" name="Object 2"/>
            <p:cNvGraphicFramePr>
              <a:graphicFrameLocks/>
            </p:cNvGraphicFramePr>
            <p:nvPr/>
          </p:nvGraphicFramePr>
          <p:xfrm>
            <a:off x="1472" y="1736"/>
            <a:ext cx="1012" cy="497"/>
          </p:xfrm>
          <a:graphic>
            <a:graphicData uri="http://schemas.openxmlformats.org/presentationml/2006/ole">
              <mc:AlternateContent xmlns:mc="http://schemas.openxmlformats.org/markup-compatibility/2006">
                <mc:Choice xmlns:v="urn:schemas-microsoft-com:vml" Requires="v">
                  <p:oleObj spid="_x0000_s52332" r:id="rId23" imgW="799920" imgH="317160" progId="Equation.3">
                    <p:embed/>
                  </p:oleObj>
                </mc:Choice>
                <mc:Fallback>
                  <p:oleObj r:id="rId23" imgW="799920" imgH="317160" progId="Equation.3">
                    <p:embed/>
                    <p:pic>
                      <p:nvPicPr>
                        <p:cNvPr id="1026" name="Object 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72" y="1736"/>
                          <a:ext cx="1012"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7" name="Object 3"/>
            <p:cNvGraphicFramePr>
              <a:graphicFrameLocks/>
            </p:cNvGraphicFramePr>
            <p:nvPr/>
          </p:nvGraphicFramePr>
          <p:xfrm>
            <a:off x="713" y="1730"/>
            <a:ext cx="676" cy="611"/>
          </p:xfrm>
          <a:graphic>
            <a:graphicData uri="http://schemas.openxmlformats.org/presentationml/2006/ole">
              <mc:AlternateContent xmlns:mc="http://schemas.openxmlformats.org/markup-compatibility/2006">
                <mc:Choice xmlns:v="urn:schemas-microsoft-com:vml" Requires="v">
                  <p:oleObj spid="_x0000_s52333" name="Equation" r:id="rId25" imgW="647640" imgH="431640" progId="Equation.DSMT4">
                    <p:embed/>
                  </p:oleObj>
                </mc:Choice>
                <mc:Fallback>
                  <p:oleObj name="Equation" r:id="rId25" imgW="647640" imgH="431640" progId="Equation.DSMT4">
                    <p:embed/>
                    <p:pic>
                      <p:nvPicPr>
                        <p:cNvPr id="1027" name="Object 3"/>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3" y="1730"/>
                          <a:ext cx="676"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 name="文本框 3"/>
          <p:cNvSpPr txBox="1"/>
          <p:nvPr/>
        </p:nvSpPr>
        <p:spPr>
          <a:xfrm>
            <a:off x="2393546" y="679237"/>
            <a:ext cx="2770310" cy="584775"/>
          </a:xfrm>
          <a:prstGeom prst="rect">
            <a:avLst/>
          </a:prstGeom>
          <a:noFill/>
        </p:spPr>
        <p:txBody>
          <a:bodyPr wrap="none" rtlCol="0">
            <a:spAutoFit/>
          </a:bodyPr>
          <a:lstStyle/>
          <a:p>
            <a:r>
              <a:rPr lang="zh-CN" altLang="en-US" sz="3200" dirty="0" smtClean="0">
                <a:solidFill>
                  <a:srgbClr val="7030A0"/>
                </a:solidFill>
                <a:latin typeface="方正舒体" panose="02010601030101010101" pitchFamily="2" charset="-122"/>
                <a:ea typeface="方正舒体" panose="02010601030101010101" pitchFamily="2" charset="-122"/>
              </a:rPr>
              <a:t>第五章 静电场</a:t>
            </a:r>
            <a:endParaRPr lang="zh-CN" altLang="en-US" sz="3200" dirty="0">
              <a:solidFill>
                <a:srgbClr val="7030A0"/>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3338355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1443"/>
                                        </p:tgtEl>
                                        <p:attrNameLst>
                                          <p:attrName>style.visibility</p:attrName>
                                        </p:attrNameLst>
                                      </p:cBhvr>
                                      <p:to>
                                        <p:strVal val="visible"/>
                                      </p:to>
                                    </p:set>
                                    <p:animEffect transition="in" filter="wipe(up)">
                                      <p:cBhvr>
                                        <p:cTn id="11" dur="500"/>
                                        <p:tgtEl>
                                          <p:spTgt spid="61443"/>
                                        </p:tgtEl>
                                      </p:cBhvr>
                                    </p:animEffect>
                                  </p:child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wipe(up)">
                                      <p:cBhvr>
                                        <p:cTn id="15" dur="500"/>
                                        <p:tgtEl>
                                          <p:spTgt spid="614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1465"/>
                                        </p:tgtEl>
                                        <p:attrNameLst>
                                          <p:attrName>style.visibility</p:attrName>
                                        </p:attrNameLst>
                                      </p:cBhvr>
                                      <p:to>
                                        <p:strVal val="visible"/>
                                      </p:to>
                                    </p:set>
                                    <p:animEffect transition="in" filter="wipe(left)">
                                      <p:cBhvr>
                                        <p:cTn id="40" dur="500"/>
                                        <p:tgtEl>
                                          <p:spTgt spid="61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p:bldP spid="6146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958" name="Text Box 190"/>
          <p:cNvSpPr txBox="1">
            <a:spLocks noChangeArrowheads="1"/>
          </p:cNvSpPr>
          <p:nvPr/>
        </p:nvSpPr>
        <p:spPr bwMode="auto">
          <a:xfrm>
            <a:off x="242888" y="571500"/>
            <a:ext cx="8650287" cy="671513"/>
          </a:xfrm>
          <a:prstGeom prst="rect">
            <a:avLst/>
          </a:prstGeom>
          <a:noFill/>
          <a:ln w="12700" cap="sq">
            <a:noFill/>
            <a:miter lim="800000"/>
            <a:headEnd type="none" w="sm" len="sm"/>
            <a:tailEnd type="none" w="sm" len="sm"/>
          </a:ln>
        </p:spPr>
        <p:txBody>
          <a:bodyPr>
            <a:spAutoFit/>
          </a:bodyPr>
          <a:lstStyle/>
          <a:p>
            <a:pPr>
              <a:spcBef>
                <a:spcPct val="50000"/>
              </a:spcBef>
              <a:buFont typeface="Arial" charset="0"/>
              <a:buNone/>
              <a:defRPr/>
            </a:pPr>
            <a:r>
              <a:rPr lang="zh-CN" altLang="en-US" sz="3800" dirty="0">
                <a:latin typeface="华文新魏" pitchFamily="2" charset="-122"/>
                <a:ea typeface="华文新魏" pitchFamily="2" charset="-122"/>
              </a:rPr>
              <a:t>场量求解</a:t>
            </a:r>
            <a:r>
              <a:rPr lang="en-US" altLang="zh-CN" dirty="0">
                <a:latin typeface="+mn-lt"/>
                <a:ea typeface="+mn-ea"/>
              </a:rPr>
              <a:t>( </a:t>
            </a:r>
            <a:r>
              <a:rPr lang="en-US" altLang="zh-CN" i="1" dirty="0">
                <a:solidFill>
                  <a:schemeClr val="accent2"/>
                </a:solidFill>
                <a:latin typeface="+mn-lt"/>
                <a:ea typeface="+mn-ea"/>
              </a:rPr>
              <a:t>E</a:t>
            </a:r>
            <a:r>
              <a:rPr lang="zh-CN" altLang="en-US" dirty="0">
                <a:latin typeface="+mn-lt"/>
                <a:ea typeface="+mn-ea"/>
              </a:rPr>
              <a:t>与</a:t>
            </a:r>
            <a:r>
              <a:rPr lang="en-US" altLang="zh-CN" i="1" dirty="0">
                <a:solidFill>
                  <a:schemeClr val="accent2"/>
                </a:solidFill>
                <a:latin typeface="+mn-lt"/>
                <a:ea typeface="+mn-ea"/>
              </a:rPr>
              <a:t>V </a:t>
            </a:r>
            <a:r>
              <a:rPr lang="en-US" altLang="zh-CN" dirty="0">
                <a:latin typeface="+mn-lt"/>
                <a:ea typeface="+mn-ea"/>
              </a:rPr>
              <a:t>) —— </a:t>
            </a:r>
            <a:r>
              <a:rPr lang="zh-CN" altLang="en-US" dirty="0">
                <a:latin typeface="+mn-lt"/>
                <a:ea typeface="+mn-ea"/>
              </a:rPr>
              <a:t>最佳路径 </a:t>
            </a:r>
          </a:p>
        </p:txBody>
      </p:sp>
      <p:sp>
        <p:nvSpPr>
          <p:cNvPr id="160959" name="Text Box 191"/>
          <p:cNvSpPr txBox="1">
            <a:spLocks noChangeArrowheads="1"/>
          </p:cNvSpPr>
          <p:nvPr/>
        </p:nvSpPr>
        <p:spPr bwMode="auto">
          <a:xfrm>
            <a:off x="273050" y="1252538"/>
            <a:ext cx="7918450" cy="579437"/>
          </a:xfrm>
          <a:prstGeom prst="rect">
            <a:avLst/>
          </a:prstGeom>
          <a:noFill/>
          <a:ln w="12700" cap="sq">
            <a:noFill/>
            <a:miter lim="800000"/>
            <a:headEnd type="none" w="sm" len="sm"/>
            <a:tailEnd type="none" w="sm" len="sm"/>
          </a:ln>
        </p:spPr>
        <p:txBody>
          <a:bodyPr>
            <a:spAutoFit/>
          </a:bodyPr>
          <a:lstStyle/>
          <a:p>
            <a:pPr>
              <a:spcBef>
                <a:spcPct val="50000"/>
              </a:spcBef>
              <a:buFont typeface="Arial" charset="0"/>
              <a:buNone/>
              <a:defRPr/>
            </a:pPr>
            <a:r>
              <a:rPr lang="en-US" altLang="zh-CN" dirty="0">
                <a:solidFill>
                  <a:srgbClr val="A50021"/>
                </a:solidFill>
                <a:latin typeface="+mn-ea"/>
                <a:ea typeface="+mn-ea"/>
              </a:rPr>
              <a:t>1. </a:t>
            </a:r>
            <a:r>
              <a:rPr lang="zh-CN" altLang="en-US" dirty="0">
                <a:latin typeface="+mn-ea"/>
                <a:ea typeface="+mn-ea"/>
              </a:rPr>
              <a:t>高度对称性场</a:t>
            </a:r>
            <a:r>
              <a:rPr lang="en-US" altLang="zh-CN" dirty="0">
                <a:latin typeface="+mn-ea"/>
                <a:ea typeface="+mn-ea"/>
              </a:rPr>
              <a:t>( </a:t>
            </a:r>
            <a:r>
              <a:rPr lang="zh-CN" altLang="en-US" dirty="0">
                <a:latin typeface="+mn-ea"/>
                <a:ea typeface="+mn-ea"/>
              </a:rPr>
              <a:t>球对称、轴对称、面对称</a:t>
            </a:r>
            <a:r>
              <a:rPr lang="zh-CN" altLang="en-US" i="1" dirty="0">
                <a:solidFill>
                  <a:schemeClr val="accent2"/>
                </a:solidFill>
                <a:latin typeface="+mn-ea"/>
                <a:ea typeface="+mn-ea"/>
              </a:rPr>
              <a:t> </a:t>
            </a:r>
            <a:r>
              <a:rPr lang="en-US" altLang="zh-CN" dirty="0">
                <a:latin typeface="+mn-ea"/>
                <a:ea typeface="+mn-ea"/>
              </a:rPr>
              <a:t>) </a:t>
            </a:r>
          </a:p>
        </p:txBody>
      </p:sp>
      <p:grpSp>
        <p:nvGrpSpPr>
          <p:cNvPr id="2" name="Group 229"/>
          <p:cNvGrpSpPr>
            <a:grpSpLocks/>
          </p:cNvGrpSpPr>
          <p:nvPr/>
        </p:nvGrpSpPr>
        <p:grpSpPr bwMode="auto">
          <a:xfrm>
            <a:off x="330200" y="1747838"/>
            <a:ext cx="8707438" cy="1789113"/>
            <a:chOff x="208" y="789"/>
            <a:chExt cx="5485" cy="1127"/>
          </a:xfrm>
        </p:grpSpPr>
        <p:graphicFrame>
          <p:nvGraphicFramePr>
            <p:cNvPr id="2056" name="Object 195"/>
            <p:cNvGraphicFramePr>
              <a:graphicFrameLocks noChangeAspect="1"/>
            </p:cNvGraphicFramePr>
            <p:nvPr/>
          </p:nvGraphicFramePr>
          <p:xfrm>
            <a:off x="208" y="902"/>
            <a:ext cx="1873" cy="721"/>
          </p:xfrm>
          <a:graphic>
            <a:graphicData uri="http://schemas.openxmlformats.org/presentationml/2006/ole">
              <mc:AlternateContent xmlns:mc="http://schemas.openxmlformats.org/markup-compatibility/2006">
                <mc:Choice xmlns:v="urn:schemas-microsoft-com:vml" Requires="v">
                  <p:oleObj spid="_x0000_s53322" name="公式" r:id="rId3" imgW="1168200" imgH="444240" progId="Equation.3">
                    <p:embed/>
                  </p:oleObj>
                </mc:Choice>
                <mc:Fallback>
                  <p:oleObj name="公式" r:id="rId3" imgW="1168200" imgH="444240" progId="Equation.3">
                    <p:embed/>
                    <p:pic>
                      <p:nvPicPr>
                        <p:cNvPr id="2056" name="Object 1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 y="902"/>
                          <a:ext cx="1873" cy="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5" name="Line 196"/>
            <p:cNvSpPr>
              <a:spLocks noChangeShapeType="1"/>
            </p:cNvSpPr>
            <p:nvPr/>
          </p:nvSpPr>
          <p:spPr bwMode="auto">
            <a:xfrm rot="-5400000">
              <a:off x="2217" y="1054"/>
              <a:ext cx="1" cy="429"/>
            </a:xfrm>
            <a:prstGeom prst="line">
              <a:avLst/>
            </a:prstGeom>
            <a:noFill/>
            <a:ln w="25400" cap="sq">
              <a:solidFill>
                <a:srgbClr val="A50021"/>
              </a:solidFill>
              <a:round/>
              <a:headEnd type="none" w="sm" len="sm"/>
              <a:tailEnd type="triangle" w="sm" len="lg"/>
            </a:ln>
          </p:spPr>
          <p:txBody>
            <a:bodyPr wrap="none"/>
            <a:lstStyle/>
            <a:p>
              <a:pPr>
                <a:buFont typeface="Arial" charset="0"/>
                <a:buNone/>
                <a:defRPr/>
              </a:pPr>
              <a:endParaRPr lang="zh-CN" altLang="en-US">
                <a:latin typeface="+mn-ea"/>
                <a:ea typeface="+mn-ea"/>
              </a:endParaRPr>
            </a:p>
          </p:txBody>
        </p:sp>
        <p:graphicFrame>
          <p:nvGraphicFramePr>
            <p:cNvPr id="2057" name="Object 199"/>
            <p:cNvGraphicFramePr>
              <a:graphicFrameLocks noChangeAspect="1"/>
            </p:cNvGraphicFramePr>
            <p:nvPr>
              <p:extLst/>
            </p:nvPr>
          </p:nvGraphicFramePr>
          <p:xfrm>
            <a:off x="3819" y="789"/>
            <a:ext cx="1874" cy="592"/>
          </p:xfrm>
          <a:graphic>
            <a:graphicData uri="http://schemas.openxmlformats.org/presentationml/2006/ole">
              <mc:AlternateContent xmlns:mc="http://schemas.openxmlformats.org/markup-compatibility/2006">
                <mc:Choice xmlns:v="urn:schemas-microsoft-com:vml" Requires="v">
                  <p:oleObj spid="_x0000_s53323" name="公式" r:id="rId5" imgW="1143000" imgH="330120" progId="Equation.3">
                    <p:embed/>
                  </p:oleObj>
                </mc:Choice>
                <mc:Fallback>
                  <p:oleObj name="公式" r:id="rId5" imgW="1143000" imgH="330120" progId="Equation.3">
                    <p:embed/>
                    <p:pic>
                      <p:nvPicPr>
                        <p:cNvPr id="2057" name="Object 199"/>
                        <p:cNvPicPr>
                          <a:picLocks noChangeAspect="1" noChangeArrowheads="1"/>
                        </p:cNvPicPr>
                        <p:nvPr/>
                      </p:nvPicPr>
                      <p:blipFill>
                        <a:blip r:embed="rId6"/>
                        <a:srcRect/>
                        <a:stretch>
                          <a:fillRect/>
                        </a:stretch>
                      </p:blipFill>
                      <p:spPr bwMode="auto">
                        <a:xfrm>
                          <a:off x="3819" y="789"/>
                          <a:ext cx="1874" cy="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6" name="Rectangle 200"/>
            <p:cNvSpPr>
              <a:spLocks noChangeArrowheads="1"/>
            </p:cNvSpPr>
            <p:nvPr/>
          </p:nvSpPr>
          <p:spPr bwMode="auto">
            <a:xfrm>
              <a:off x="2400" y="1092"/>
              <a:ext cx="1333" cy="365"/>
            </a:xfrm>
            <a:prstGeom prst="rect">
              <a:avLst/>
            </a:prstGeom>
            <a:noFill/>
            <a:ln w="9525">
              <a:noFill/>
              <a:miter lim="800000"/>
              <a:headEnd/>
              <a:tailEnd/>
            </a:ln>
          </p:spPr>
          <p:txBody>
            <a:bodyPr>
              <a:spAutoFit/>
            </a:bodyPr>
            <a:lstStyle/>
            <a:p>
              <a:pPr>
                <a:buFont typeface="Arial" charset="0"/>
                <a:buNone/>
                <a:defRPr/>
              </a:pPr>
              <a:r>
                <a:rPr lang="en-US" altLang="zh-CN" i="1" dirty="0">
                  <a:solidFill>
                    <a:schemeClr val="accent2"/>
                  </a:solidFill>
                  <a:latin typeface="+mn-ea"/>
                  <a:ea typeface="+mn-ea"/>
                </a:rPr>
                <a:t>E </a:t>
              </a:r>
              <a:r>
                <a:rPr lang="en-US" altLang="zh-CN" dirty="0">
                  <a:latin typeface="+mn-ea"/>
                  <a:ea typeface="+mn-ea"/>
                </a:rPr>
                <a:t>(</a:t>
              </a:r>
              <a:r>
                <a:rPr lang="zh-CN" altLang="en-US" dirty="0">
                  <a:latin typeface="+mn-ea"/>
                  <a:ea typeface="+mn-ea"/>
                </a:rPr>
                <a:t>分布</a:t>
              </a:r>
              <a:r>
                <a:rPr lang="en-US" altLang="zh-CN" dirty="0">
                  <a:latin typeface="+mn-ea"/>
                  <a:ea typeface="+mn-ea"/>
                </a:rPr>
                <a:t>) </a:t>
              </a:r>
            </a:p>
          </p:txBody>
        </p:sp>
        <p:sp>
          <p:nvSpPr>
            <p:cNvPr id="3097" name="Line 201"/>
            <p:cNvSpPr>
              <a:spLocks noChangeShapeType="1"/>
            </p:cNvSpPr>
            <p:nvPr/>
          </p:nvSpPr>
          <p:spPr bwMode="auto">
            <a:xfrm rot="16200000">
              <a:off x="3554" y="926"/>
              <a:ext cx="169" cy="429"/>
            </a:xfrm>
            <a:prstGeom prst="line">
              <a:avLst/>
            </a:prstGeom>
            <a:noFill/>
            <a:ln w="25400" cap="sq">
              <a:solidFill>
                <a:srgbClr val="A50021"/>
              </a:solidFill>
              <a:round/>
              <a:headEnd type="none" w="sm" len="sm"/>
              <a:tailEnd type="triangle" w="sm" len="lg"/>
            </a:ln>
          </p:spPr>
          <p:txBody>
            <a:bodyPr wrap="none"/>
            <a:lstStyle/>
            <a:p>
              <a:pPr>
                <a:buFont typeface="Arial" charset="0"/>
                <a:buNone/>
                <a:defRPr/>
              </a:pPr>
              <a:endParaRPr lang="zh-CN" altLang="en-US">
                <a:latin typeface="+mn-ea"/>
                <a:ea typeface="+mn-ea"/>
              </a:endParaRPr>
            </a:p>
          </p:txBody>
        </p:sp>
        <p:sp>
          <p:nvSpPr>
            <p:cNvPr id="3098" name="Line 202"/>
            <p:cNvSpPr>
              <a:spLocks noChangeShapeType="1"/>
            </p:cNvSpPr>
            <p:nvPr/>
          </p:nvSpPr>
          <p:spPr bwMode="auto">
            <a:xfrm rot="5400000" flipV="1">
              <a:off x="3489" y="1256"/>
              <a:ext cx="275" cy="405"/>
            </a:xfrm>
            <a:prstGeom prst="line">
              <a:avLst/>
            </a:prstGeom>
            <a:noFill/>
            <a:ln w="25400" cap="sq">
              <a:solidFill>
                <a:srgbClr val="A50021"/>
              </a:solidFill>
              <a:round/>
              <a:headEnd type="none" w="sm" len="sm"/>
              <a:tailEnd type="triangle" w="sm" len="lg"/>
            </a:ln>
          </p:spPr>
          <p:txBody>
            <a:bodyPr wrap="none"/>
            <a:lstStyle/>
            <a:p>
              <a:pPr>
                <a:buFont typeface="Arial" charset="0"/>
                <a:buNone/>
                <a:defRPr/>
              </a:pPr>
              <a:endParaRPr lang="zh-CN" altLang="en-US">
                <a:latin typeface="+mn-ea"/>
                <a:ea typeface="+mn-ea"/>
              </a:endParaRPr>
            </a:p>
          </p:txBody>
        </p:sp>
        <p:graphicFrame>
          <p:nvGraphicFramePr>
            <p:cNvPr id="2058" name="Object 205"/>
            <p:cNvGraphicFramePr>
              <a:graphicFrameLocks noChangeAspect="1"/>
            </p:cNvGraphicFramePr>
            <p:nvPr>
              <p:extLst/>
            </p:nvPr>
          </p:nvGraphicFramePr>
          <p:xfrm>
            <a:off x="4092" y="1354"/>
            <a:ext cx="1281" cy="562"/>
          </p:xfrm>
          <a:graphic>
            <a:graphicData uri="http://schemas.openxmlformats.org/presentationml/2006/ole">
              <mc:AlternateContent xmlns:mc="http://schemas.openxmlformats.org/markup-compatibility/2006">
                <mc:Choice xmlns:v="urn:schemas-microsoft-com:vml" Requires="v">
                  <p:oleObj spid="_x0000_s53324" name="公式" r:id="rId7" imgW="876240" imgH="330120" progId="Equation.3">
                    <p:embed/>
                  </p:oleObj>
                </mc:Choice>
                <mc:Fallback>
                  <p:oleObj name="公式" r:id="rId7" imgW="876240" imgH="330120" progId="Equation.3">
                    <p:embed/>
                    <p:pic>
                      <p:nvPicPr>
                        <p:cNvPr id="2058" name="Object 205"/>
                        <p:cNvPicPr>
                          <a:picLocks noChangeAspect="1" noChangeArrowheads="1"/>
                        </p:cNvPicPr>
                        <p:nvPr/>
                      </p:nvPicPr>
                      <p:blipFill>
                        <a:blip r:embed="rId8"/>
                        <a:srcRect/>
                        <a:stretch>
                          <a:fillRect/>
                        </a:stretch>
                      </p:blipFill>
                      <p:spPr bwMode="auto">
                        <a:xfrm>
                          <a:off x="4092" y="1354"/>
                          <a:ext cx="1281" cy="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11"/>
          <p:cNvGrpSpPr>
            <a:grpSpLocks/>
          </p:cNvGrpSpPr>
          <p:nvPr/>
        </p:nvGrpSpPr>
        <p:grpSpPr bwMode="auto">
          <a:xfrm>
            <a:off x="304800" y="3173413"/>
            <a:ext cx="7605713" cy="1403350"/>
            <a:chOff x="384" y="2263"/>
            <a:chExt cx="4791" cy="884"/>
          </a:xfrm>
        </p:grpSpPr>
        <p:sp>
          <p:nvSpPr>
            <p:cNvPr id="3093" name="Text Box 206"/>
            <p:cNvSpPr txBox="1">
              <a:spLocks noChangeArrowheads="1"/>
            </p:cNvSpPr>
            <p:nvPr/>
          </p:nvSpPr>
          <p:spPr bwMode="auto">
            <a:xfrm>
              <a:off x="384" y="2263"/>
              <a:ext cx="4791" cy="368"/>
            </a:xfrm>
            <a:prstGeom prst="rect">
              <a:avLst/>
            </a:prstGeom>
            <a:noFill/>
            <a:ln w="9525">
              <a:noFill/>
              <a:miter lim="800000"/>
              <a:headEnd/>
              <a:tailEnd/>
            </a:ln>
          </p:spPr>
          <p:txBody>
            <a:bodyPr>
              <a:spAutoFit/>
            </a:bodyPr>
            <a:lstStyle/>
            <a:p>
              <a:pPr>
                <a:spcBef>
                  <a:spcPct val="50000"/>
                </a:spcBef>
                <a:buFont typeface="Arial" charset="0"/>
                <a:buNone/>
                <a:defRPr/>
              </a:pPr>
              <a:r>
                <a:rPr lang="zh-CN" altLang="en-US" dirty="0">
                  <a:solidFill>
                    <a:srgbClr val="CC0000"/>
                  </a:solidFill>
                  <a:latin typeface="+mn-ea"/>
                  <a:ea typeface="+mn-ea"/>
                </a:rPr>
                <a:t>关键：</a:t>
              </a:r>
              <a:r>
                <a:rPr lang="zh-CN" altLang="en-US" dirty="0">
                  <a:latin typeface="+mn-ea"/>
                  <a:ea typeface="+mn-ea"/>
                </a:rPr>
                <a:t>对称性分析，取合适高斯面</a:t>
              </a:r>
              <a:endParaRPr lang="zh-CN" altLang="en-US" i="1" dirty="0">
                <a:solidFill>
                  <a:schemeClr val="accent2"/>
                </a:solidFill>
                <a:latin typeface="+mn-ea"/>
                <a:ea typeface="+mn-ea"/>
              </a:endParaRPr>
            </a:p>
          </p:txBody>
        </p:sp>
        <p:graphicFrame>
          <p:nvGraphicFramePr>
            <p:cNvPr id="2055" name="Object 209"/>
            <p:cNvGraphicFramePr>
              <a:graphicFrameLocks noChangeAspect="1"/>
            </p:cNvGraphicFramePr>
            <p:nvPr/>
          </p:nvGraphicFramePr>
          <p:xfrm>
            <a:off x="2191" y="2638"/>
            <a:ext cx="1323" cy="509"/>
          </p:xfrm>
          <a:graphic>
            <a:graphicData uri="http://schemas.openxmlformats.org/presentationml/2006/ole">
              <mc:AlternateContent xmlns:mc="http://schemas.openxmlformats.org/markup-compatibility/2006">
                <mc:Choice xmlns:v="urn:schemas-microsoft-com:vml" Requires="v">
                  <p:oleObj spid="_x0000_s53325" name="公式" r:id="rId9" imgW="825480" imgH="291960" progId="Equation.3">
                    <p:embed/>
                  </p:oleObj>
                </mc:Choice>
                <mc:Fallback>
                  <p:oleObj name="公式" r:id="rId9" imgW="825480" imgH="291960" progId="Equation.3">
                    <p:embed/>
                    <p:pic>
                      <p:nvPicPr>
                        <p:cNvPr id="2055" name="Object 2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1" y="2638"/>
                          <a:ext cx="1323"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4" name="Rectangle 210"/>
            <p:cNvSpPr>
              <a:spLocks noChangeArrowheads="1"/>
            </p:cNvSpPr>
            <p:nvPr/>
          </p:nvSpPr>
          <p:spPr bwMode="auto">
            <a:xfrm>
              <a:off x="1392" y="2664"/>
              <a:ext cx="635" cy="368"/>
            </a:xfrm>
            <a:prstGeom prst="rect">
              <a:avLst/>
            </a:prstGeom>
            <a:noFill/>
            <a:ln w="9525">
              <a:noFill/>
              <a:miter lim="800000"/>
              <a:headEnd/>
              <a:tailEnd/>
            </a:ln>
          </p:spPr>
          <p:txBody>
            <a:bodyPr wrap="none">
              <a:spAutoFit/>
            </a:bodyPr>
            <a:lstStyle/>
            <a:p>
              <a:pPr>
                <a:buFont typeface="Arial" charset="0"/>
                <a:buNone/>
                <a:defRPr/>
              </a:pPr>
              <a:r>
                <a:rPr lang="zh-CN" altLang="en-US">
                  <a:latin typeface="+mn-ea"/>
                  <a:ea typeface="+mn-ea"/>
                </a:rPr>
                <a:t>满足</a:t>
              </a:r>
            </a:p>
          </p:txBody>
        </p:sp>
      </p:grpSp>
      <p:sp>
        <p:nvSpPr>
          <p:cNvPr id="160980" name="Text Box 212"/>
          <p:cNvSpPr txBox="1">
            <a:spLocks noChangeArrowheads="1"/>
          </p:cNvSpPr>
          <p:nvPr/>
        </p:nvSpPr>
        <p:spPr bwMode="auto">
          <a:xfrm>
            <a:off x="330200" y="4567238"/>
            <a:ext cx="6146800" cy="579437"/>
          </a:xfrm>
          <a:prstGeom prst="rect">
            <a:avLst/>
          </a:prstGeom>
          <a:noFill/>
          <a:ln w="12700" cap="sq">
            <a:noFill/>
            <a:miter lim="800000"/>
            <a:headEnd type="none" w="sm" len="sm"/>
            <a:tailEnd type="none" w="sm" len="sm"/>
          </a:ln>
        </p:spPr>
        <p:txBody>
          <a:bodyPr>
            <a:spAutoFit/>
          </a:bodyPr>
          <a:lstStyle/>
          <a:p>
            <a:pPr>
              <a:spcBef>
                <a:spcPct val="50000"/>
              </a:spcBef>
              <a:buFont typeface="Arial" charset="0"/>
              <a:buNone/>
              <a:defRPr/>
            </a:pPr>
            <a:r>
              <a:rPr lang="en-US" altLang="zh-CN" dirty="0">
                <a:solidFill>
                  <a:srgbClr val="A50021"/>
                </a:solidFill>
                <a:latin typeface="+mn-ea"/>
                <a:ea typeface="+mn-ea"/>
              </a:rPr>
              <a:t>2. </a:t>
            </a:r>
            <a:r>
              <a:rPr lang="zh-CN" altLang="en-US" dirty="0">
                <a:latin typeface="+mn-ea"/>
                <a:ea typeface="+mn-ea"/>
              </a:rPr>
              <a:t>一般场 </a:t>
            </a:r>
            <a:r>
              <a:rPr lang="en-US" altLang="zh-CN" dirty="0">
                <a:latin typeface="+mn-ea"/>
                <a:ea typeface="+mn-ea"/>
              </a:rPr>
              <a:t>—— </a:t>
            </a:r>
            <a:r>
              <a:rPr lang="zh-CN" altLang="en-US" dirty="0">
                <a:latin typeface="+mn-ea"/>
                <a:ea typeface="+mn-ea"/>
              </a:rPr>
              <a:t>微元法与叠加法</a:t>
            </a:r>
          </a:p>
        </p:txBody>
      </p:sp>
      <p:sp>
        <p:nvSpPr>
          <p:cNvPr id="160981" name="Rectangle 213"/>
          <p:cNvSpPr>
            <a:spLocks noChangeArrowheads="1"/>
          </p:cNvSpPr>
          <p:nvPr/>
        </p:nvSpPr>
        <p:spPr bwMode="auto">
          <a:xfrm>
            <a:off x="590550" y="5295900"/>
            <a:ext cx="1008063" cy="584200"/>
          </a:xfrm>
          <a:prstGeom prst="rect">
            <a:avLst/>
          </a:prstGeom>
          <a:noFill/>
          <a:ln w="9525">
            <a:noFill/>
            <a:miter lim="800000"/>
            <a:headEnd/>
            <a:tailEnd/>
          </a:ln>
        </p:spPr>
        <p:txBody>
          <a:bodyPr wrap="none">
            <a:spAutoFit/>
          </a:bodyPr>
          <a:lstStyle/>
          <a:p>
            <a:pPr>
              <a:buFont typeface="Arial" charset="0"/>
              <a:buNone/>
              <a:defRPr/>
            </a:pPr>
            <a:r>
              <a:rPr lang="en-US" altLang="zh-CN">
                <a:latin typeface="+mn-ea"/>
                <a:ea typeface="+mn-ea"/>
              </a:rPr>
              <a:t>Ⅰ</a:t>
            </a:r>
            <a:r>
              <a:rPr lang="zh-CN" altLang="en-US">
                <a:latin typeface="+mn-ea"/>
                <a:ea typeface="+mn-ea"/>
              </a:rPr>
              <a:t>法</a:t>
            </a:r>
          </a:p>
        </p:txBody>
      </p:sp>
      <p:grpSp>
        <p:nvGrpSpPr>
          <p:cNvPr id="4" name="Group 228"/>
          <p:cNvGrpSpPr>
            <a:grpSpLocks/>
          </p:cNvGrpSpPr>
          <p:nvPr/>
        </p:nvGrpSpPr>
        <p:grpSpPr bwMode="auto">
          <a:xfrm>
            <a:off x="1871663" y="5124450"/>
            <a:ext cx="6343650" cy="1427163"/>
            <a:chOff x="1299" y="3180"/>
            <a:chExt cx="3996" cy="899"/>
          </a:xfrm>
        </p:grpSpPr>
        <p:graphicFrame>
          <p:nvGraphicFramePr>
            <p:cNvPr id="2050" name="Object 217"/>
            <p:cNvGraphicFramePr>
              <a:graphicFrameLocks noChangeAspect="1"/>
            </p:cNvGraphicFramePr>
            <p:nvPr/>
          </p:nvGraphicFramePr>
          <p:xfrm>
            <a:off x="1299" y="3180"/>
            <a:ext cx="876" cy="455"/>
          </p:xfrm>
          <a:graphic>
            <a:graphicData uri="http://schemas.openxmlformats.org/presentationml/2006/ole">
              <mc:AlternateContent xmlns:mc="http://schemas.openxmlformats.org/markup-compatibility/2006">
                <mc:Choice xmlns:v="urn:schemas-microsoft-com:vml" Requires="v">
                  <p:oleObj spid="_x0000_s53326" name="公式" r:id="rId11" imgW="571320" imgH="279360" progId="Equation.3">
                    <p:embed/>
                  </p:oleObj>
                </mc:Choice>
                <mc:Fallback>
                  <p:oleObj name="公式" r:id="rId11" imgW="571320" imgH="279360" progId="Equation.3">
                    <p:embed/>
                    <p:pic>
                      <p:nvPicPr>
                        <p:cNvPr id="2050" name="Object 2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9" y="3180"/>
                          <a:ext cx="876" cy="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218"/>
            <p:cNvGraphicFramePr>
              <a:graphicFrameLocks noChangeAspect="1"/>
            </p:cNvGraphicFramePr>
            <p:nvPr/>
          </p:nvGraphicFramePr>
          <p:xfrm>
            <a:off x="2665" y="3201"/>
            <a:ext cx="953" cy="437"/>
          </p:xfrm>
          <a:graphic>
            <a:graphicData uri="http://schemas.openxmlformats.org/presentationml/2006/ole">
              <mc:AlternateContent xmlns:mc="http://schemas.openxmlformats.org/markup-compatibility/2006">
                <mc:Choice xmlns:v="urn:schemas-microsoft-com:vml" Requires="v">
                  <p:oleObj spid="_x0000_s53327" name="公式" r:id="rId13" imgW="622080" imgH="253800" progId="Equation.3">
                    <p:embed/>
                  </p:oleObj>
                </mc:Choice>
                <mc:Fallback>
                  <p:oleObj name="公式" r:id="rId13" imgW="622080" imgH="253800" progId="Equation.3">
                    <p:embed/>
                    <p:pic>
                      <p:nvPicPr>
                        <p:cNvPr id="2051" name="Object 2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5" y="3201"/>
                          <a:ext cx="953"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0" name="Rectangle 219"/>
            <p:cNvSpPr>
              <a:spLocks noChangeArrowheads="1"/>
            </p:cNvSpPr>
            <p:nvPr/>
          </p:nvSpPr>
          <p:spPr bwMode="auto">
            <a:xfrm>
              <a:off x="2304" y="3636"/>
              <a:ext cx="372" cy="365"/>
            </a:xfrm>
            <a:prstGeom prst="rect">
              <a:avLst/>
            </a:prstGeom>
            <a:noFill/>
            <a:ln w="9525">
              <a:noFill/>
              <a:miter lim="800000"/>
              <a:headEnd/>
              <a:tailEnd/>
            </a:ln>
          </p:spPr>
          <p:txBody>
            <a:bodyPr>
              <a:spAutoFit/>
            </a:bodyPr>
            <a:lstStyle/>
            <a:p>
              <a:pPr>
                <a:buFont typeface="Arial" charset="0"/>
                <a:buNone/>
                <a:defRPr/>
              </a:pPr>
              <a:r>
                <a:rPr lang="zh-CN" altLang="en-US">
                  <a:latin typeface="+mn-ea"/>
                  <a:ea typeface="+mn-ea"/>
                </a:rPr>
                <a:t>或</a:t>
              </a:r>
            </a:p>
          </p:txBody>
        </p:sp>
        <p:graphicFrame>
          <p:nvGraphicFramePr>
            <p:cNvPr id="2052" name="Object 220"/>
            <p:cNvGraphicFramePr>
              <a:graphicFrameLocks noChangeAspect="1"/>
            </p:cNvGraphicFramePr>
            <p:nvPr/>
          </p:nvGraphicFramePr>
          <p:xfrm>
            <a:off x="1301" y="3624"/>
            <a:ext cx="896" cy="455"/>
          </p:xfrm>
          <a:graphic>
            <a:graphicData uri="http://schemas.openxmlformats.org/presentationml/2006/ole">
              <mc:AlternateContent xmlns:mc="http://schemas.openxmlformats.org/markup-compatibility/2006">
                <mc:Choice xmlns:v="urn:schemas-microsoft-com:vml" Requires="v">
                  <p:oleObj spid="_x0000_s53328" name="公式" r:id="rId15" imgW="583920" imgH="279360" progId="Equation.3">
                    <p:embed/>
                  </p:oleObj>
                </mc:Choice>
                <mc:Fallback>
                  <p:oleObj name="公式" r:id="rId15" imgW="583920" imgH="279360" progId="Equation.3">
                    <p:embed/>
                    <p:pic>
                      <p:nvPicPr>
                        <p:cNvPr id="2052" name="Object 2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1" y="3624"/>
                          <a:ext cx="896" cy="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221"/>
            <p:cNvGraphicFramePr>
              <a:graphicFrameLocks noChangeAspect="1"/>
            </p:cNvGraphicFramePr>
            <p:nvPr/>
          </p:nvGraphicFramePr>
          <p:xfrm>
            <a:off x="2696" y="3633"/>
            <a:ext cx="914" cy="437"/>
          </p:xfrm>
          <a:graphic>
            <a:graphicData uri="http://schemas.openxmlformats.org/presentationml/2006/ole">
              <mc:AlternateContent xmlns:mc="http://schemas.openxmlformats.org/markup-compatibility/2006">
                <mc:Choice xmlns:v="urn:schemas-microsoft-com:vml" Requires="v">
                  <p:oleObj spid="_x0000_s53329" name="公式" r:id="rId17" imgW="596880" imgH="253800" progId="Equation.3">
                    <p:embed/>
                  </p:oleObj>
                </mc:Choice>
                <mc:Fallback>
                  <p:oleObj name="公式" r:id="rId17" imgW="596880" imgH="253800" progId="Equation.3">
                    <p:embed/>
                    <p:pic>
                      <p:nvPicPr>
                        <p:cNvPr id="2053" name="Object 2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6" y="3633"/>
                          <a:ext cx="914"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1" name="Rectangle 223"/>
            <p:cNvSpPr>
              <a:spLocks noChangeArrowheads="1"/>
            </p:cNvSpPr>
            <p:nvPr/>
          </p:nvSpPr>
          <p:spPr bwMode="auto">
            <a:xfrm>
              <a:off x="2268" y="3180"/>
              <a:ext cx="372" cy="365"/>
            </a:xfrm>
            <a:prstGeom prst="rect">
              <a:avLst/>
            </a:prstGeom>
            <a:noFill/>
            <a:ln w="9525">
              <a:noFill/>
              <a:miter lim="800000"/>
              <a:headEnd/>
              <a:tailEnd/>
            </a:ln>
          </p:spPr>
          <p:txBody>
            <a:bodyPr>
              <a:spAutoFit/>
            </a:bodyPr>
            <a:lstStyle/>
            <a:p>
              <a:pPr>
                <a:buFont typeface="Arial" charset="0"/>
                <a:buNone/>
                <a:defRPr/>
              </a:pPr>
              <a:r>
                <a:rPr lang="zh-CN" altLang="en-US">
                  <a:latin typeface="+mn-ea"/>
                  <a:ea typeface="+mn-ea"/>
                </a:rPr>
                <a:t>或</a:t>
              </a:r>
            </a:p>
          </p:txBody>
        </p:sp>
        <p:sp>
          <p:nvSpPr>
            <p:cNvPr id="3092" name="Line 224"/>
            <p:cNvSpPr>
              <a:spLocks noChangeShapeType="1"/>
            </p:cNvSpPr>
            <p:nvPr/>
          </p:nvSpPr>
          <p:spPr bwMode="auto">
            <a:xfrm rot="-5400000">
              <a:off x="3921" y="3622"/>
              <a:ext cx="1" cy="429"/>
            </a:xfrm>
            <a:prstGeom prst="line">
              <a:avLst/>
            </a:prstGeom>
            <a:noFill/>
            <a:ln w="25400" cap="sq">
              <a:solidFill>
                <a:srgbClr val="A50021"/>
              </a:solidFill>
              <a:round/>
              <a:headEnd type="none" w="sm" len="sm"/>
              <a:tailEnd type="triangle" w="sm" len="lg"/>
            </a:ln>
          </p:spPr>
          <p:txBody>
            <a:bodyPr wrap="none"/>
            <a:lstStyle/>
            <a:p>
              <a:pPr>
                <a:buFont typeface="Arial" charset="0"/>
                <a:buNone/>
                <a:defRPr/>
              </a:pPr>
              <a:endParaRPr lang="zh-CN" altLang="en-US">
                <a:latin typeface="+mn-ea"/>
                <a:ea typeface="+mn-ea"/>
              </a:endParaRPr>
            </a:p>
          </p:txBody>
        </p:sp>
        <p:graphicFrame>
          <p:nvGraphicFramePr>
            <p:cNvPr id="2054" name="Object 227"/>
            <p:cNvGraphicFramePr>
              <a:graphicFrameLocks noChangeAspect="1"/>
            </p:cNvGraphicFramePr>
            <p:nvPr/>
          </p:nvGraphicFramePr>
          <p:xfrm>
            <a:off x="4198" y="3644"/>
            <a:ext cx="1097" cy="368"/>
          </p:xfrm>
          <a:graphic>
            <a:graphicData uri="http://schemas.openxmlformats.org/presentationml/2006/ole">
              <mc:AlternateContent xmlns:mc="http://schemas.openxmlformats.org/markup-compatibility/2006">
                <mc:Choice xmlns:v="urn:schemas-microsoft-com:vml" Requires="v">
                  <p:oleObj spid="_x0000_s53330" name="公式" r:id="rId19" imgW="749160" imgH="215640" progId="Equation.3">
                    <p:embed/>
                  </p:oleObj>
                </mc:Choice>
                <mc:Fallback>
                  <p:oleObj name="公式" r:id="rId19" imgW="749160" imgH="215640" progId="Equation.3">
                    <p:embed/>
                    <p:pic>
                      <p:nvPicPr>
                        <p:cNvPr id="2054" name="Object 2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8" y="3644"/>
                          <a:ext cx="109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928583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958"/>
                                        </p:tgtEl>
                                        <p:attrNameLst>
                                          <p:attrName>style.visibility</p:attrName>
                                        </p:attrNameLst>
                                      </p:cBhvr>
                                      <p:to>
                                        <p:strVal val="visible"/>
                                      </p:to>
                                    </p:set>
                                    <p:animEffect transition="in" filter="wipe(left)">
                                      <p:cBhvr>
                                        <p:cTn id="7" dur="500"/>
                                        <p:tgtEl>
                                          <p:spTgt spid="160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959"/>
                                        </p:tgtEl>
                                        <p:attrNameLst>
                                          <p:attrName>style.visibility</p:attrName>
                                        </p:attrNameLst>
                                      </p:cBhvr>
                                      <p:to>
                                        <p:strVal val="visible"/>
                                      </p:to>
                                    </p:set>
                                    <p:animEffect transition="in" filter="wipe(left)">
                                      <p:cBhvr>
                                        <p:cTn id="12" dur="500"/>
                                        <p:tgtEl>
                                          <p:spTgt spid="1609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980"/>
                                        </p:tgtEl>
                                        <p:attrNameLst>
                                          <p:attrName>style.visibility</p:attrName>
                                        </p:attrNameLst>
                                      </p:cBhvr>
                                      <p:to>
                                        <p:strVal val="visible"/>
                                      </p:to>
                                    </p:set>
                                    <p:animEffect transition="in" filter="wipe(left)">
                                      <p:cBhvr>
                                        <p:cTn id="27" dur="500"/>
                                        <p:tgtEl>
                                          <p:spTgt spid="160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981"/>
                                        </p:tgtEl>
                                        <p:attrNameLst>
                                          <p:attrName>style.visibility</p:attrName>
                                        </p:attrNameLst>
                                      </p:cBhvr>
                                      <p:to>
                                        <p:strVal val="visible"/>
                                      </p:to>
                                    </p:set>
                                    <p:animEffect transition="in" filter="wipe(left)">
                                      <p:cBhvr>
                                        <p:cTn id="32" dur="500"/>
                                        <p:tgtEl>
                                          <p:spTgt spid="1609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58" grpId="0"/>
      <p:bldP spid="160959" grpId="0"/>
      <p:bldP spid="160980" grpId="0"/>
      <p:bldP spid="1609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3"/>
          <p:cNvSpPr>
            <a:spLocks noChangeArrowheads="1"/>
          </p:cNvSpPr>
          <p:nvPr/>
        </p:nvSpPr>
        <p:spPr bwMode="auto">
          <a:xfrm>
            <a:off x="266700" y="666750"/>
            <a:ext cx="1008063" cy="584200"/>
          </a:xfrm>
          <a:prstGeom prst="rect">
            <a:avLst/>
          </a:prstGeom>
          <a:noFill/>
          <a:ln w="9525">
            <a:noFill/>
            <a:miter lim="800000"/>
            <a:headEnd/>
            <a:tailEnd/>
          </a:ln>
        </p:spPr>
        <p:txBody>
          <a:bodyPr wrap="none">
            <a:spAutoFit/>
          </a:bodyPr>
          <a:lstStyle/>
          <a:p>
            <a:pPr>
              <a:buFont typeface="Arial" charset="0"/>
              <a:buNone/>
              <a:defRPr/>
            </a:pPr>
            <a:r>
              <a:rPr lang="en-US" altLang="zh-CN" dirty="0">
                <a:latin typeface="+mn-lt"/>
                <a:ea typeface="+mn-ea"/>
              </a:rPr>
              <a:t>Ⅱ</a:t>
            </a:r>
            <a:r>
              <a:rPr lang="zh-CN" altLang="en-US" dirty="0">
                <a:latin typeface="+mn-lt"/>
                <a:ea typeface="+mn-ea"/>
              </a:rPr>
              <a:t>法</a:t>
            </a:r>
          </a:p>
        </p:txBody>
      </p:sp>
      <p:sp>
        <p:nvSpPr>
          <p:cNvPr id="174184" name="Line 104"/>
          <p:cNvSpPr>
            <a:spLocks noChangeShapeType="1"/>
          </p:cNvSpPr>
          <p:nvPr/>
        </p:nvSpPr>
        <p:spPr bwMode="auto">
          <a:xfrm rot="16200000">
            <a:off x="4385676" y="1196155"/>
            <a:ext cx="1587" cy="681037"/>
          </a:xfrm>
          <a:prstGeom prst="line">
            <a:avLst/>
          </a:prstGeom>
          <a:noFill/>
          <a:ln w="25400" cap="sq">
            <a:solidFill>
              <a:srgbClr val="A5002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74185" name="Rectangle 105"/>
          <p:cNvSpPr>
            <a:spLocks noChangeArrowheads="1"/>
          </p:cNvSpPr>
          <p:nvPr/>
        </p:nvSpPr>
        <p:spPr bwMode="auto">
          <a:xfrm>
            <a:off x="265113" y="1236663"/>
            <a:ext cx="4394200" cy="579437"/>
          </a:xfrm>
          <a:prstGeom prst="rect">
            <a:avLst/>
          </a:prstGeom>
          <a:noFill/>
          <a:ln w="9525">
            <a:noFill/>
            <a:miter lim="800000"/>
            <a:headEnd/>
            <a:tailEnd/>
          </a:ln>
        </p:spPr>
        <p:txBody>
          <a:bodyPr>
            <a:spAutoFit/>
          </a:bodyPr>
          <a:lstStyle/>
          <a:p>
            <a:pPr>
              <a:buFont typeface="Arial" charset="0"/>
              <a:buNone/>
              <a:defRPr/>
            </a:pPr>
            <a:r>
              <a:rPr lang="zh-CN" altLang="en-US">
                <a:latin typeface="+mn-lt"/>
                <a:ea typeface="+mn-ea"/>
              </a:rPr>
              <a:t>先用叠加法求出</a:t>
            </a:r>
            <a:r>
              <a:rPr lang="en-US" altLang="zh-CN" i="1">
                <a:latin typeface="+mn-lt"/>
                <a:ea typeface="+mn-ea"/>
              </a:rPr>
              <a:t>V</a:t>
            </a:r>
            <a:r>
              <a:rPr lang="en-US" altLang="zh-CN">
                <a:latin typeface="+mn-lt"/>
                <a:ea typeface="+mn-ea"/>
              </a:rPr>
              <a:t> </a:t>
            </a:r>
            <a:r>
              <a:rPr lang="zh-CN" altLang="en-US">
                <a:latin typeface="+mn-lt"/>
                <a:ea typeface="+mn-ea"/>
              </a:rPr>
              <a:t>分布</a:t>
            </a:r>
          </a:p>
        </p:txBody>
      </p:sp>
      <p:graphicFrame>
        <p:nvGraphicFramePr>
          <p:cNvPr id="174187" name="Object 107"/>
          <p:cNvGraphicFramePr>
            <a:graphicFrameLocks noChangeAspect="1"/>
          </p:cNvGraphicFramePr>
          <p:nvPr>
            <p:extLst/>
          </p:nvPr>
        </p:nvGraphicFramePr>
        <p:xfrm>
          <a:off x="4813886" y="908719"/>
          <a:ext cx="4194764" cy="1332829"/>
        </p:xfrm>
        <a:graphic>
          <a:graphicData uri="http://schemas.openxmlformats.org/presentationml/2006/ole">
            <mc:AlternateContent xmlns:mc="http://schemas.openxmlformats.org/markup-compatibility/2006">
              <mc:Choice xmlns:v="urn:schemas-microsoft-com:vml" Requires="v">
                <p:oleObj spid="_x0000_s54330" name="公式" r:id="rId3" imgW="1777680" imgH="431640" progId="Equation.3">
                  <p:embed/>
                </p:oleObj>
              </mc:Choice>
              <mc:Fallback>
                <p:oleObj name="公式" r:id="rId3" imgW="1777680" imgH="431640" progId="Equation.3">
                  <p:embed/>
                  <p:pic>
                    <p:nvPicPr>
                      <p:cNvPr id="174187" name="Object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886" y="908719"/>
                        <a:ext cx="4194764" cy="1332829"/>
                      </a:xfrm>
                      <a:prstGeom prst="rect">
                        <a:avLst/>
                      </a:prstGeom>
                      <a:noFill/>
                      <a:ln>
                        <a:noFill/>
                      </a:ln>
                      <a:effectLst/>
                      <a:extLst/>
                    </p:spPr>
                  </p:pic>
                </p:oleObj>
              </mc:Fallback>
            </mc:AlternateContent>
          </a:graphicData>
        </a:graphic>
      </p:graphicFrame>
      <p:sp>
        <p:nvSpPr>
          <p:cNvPr id="174189" name="Text Box 109"/>
          <p:cNvSpPr txBox="1">
            <a:spLocks noChangeArrowheads="1"/>
          </p:cNvSpPr>
          <p:nvPr/>
        </p:nvSpPr>
        <p:spPr bwMode="auto">
          <a:xfrm>
            <a:off x="438150" y="2135188"/>
            <a:ext cx="8705850" cy="579437"/>
          </a:xfrm>
          <a:prstGeom prst="rect">
            <a:avLst/>
          </a:prstGeom>
          <a:noFill/>
          <a:ln w="9525">
            <a:noFill/>
            <a:miter lim="800000"/>
            <a:headEnd/>
            <a:tailEnd/>
          </a:ln>
        </p:spPr>
        <p:txBody>
          <a:bodyPr>
            <a:spAutoFit/>
          </a:bodyPr>
          <a:lstStyle/>
          <a:p>
            <a:pPr>
              <a:spcBef>
                <a:spcPct val="50000"/>
              </a:spcBef>
              <a:buFont typeface="Arial" charset="0"/>
              <a:buNone/>
              <a:defRPr/>
            </a:pPr>
            <a:r>
              <a:rPr lang="zh-CN" altLang="en-US" dirty="0">
                <a:solidFill>
                  <a:schemeClr val="tx2"/>
                </a:solidFill>
                <a:latin typeface="+mn-lt"/>
                <a:ea typeface="+mn-ea"/>
              </a:rPr>
              <a:t>关键：</a:t>
            </a:r>
            <a:r>
              <a:rPr lang="zh-CN" altLang="en-US" dirty="0">
                <a:latin typeface="+mn-lt"/>
                <a:ea typeface="+mn-ea"/>
              </a:rPr>
              <a:t>利用基本场结论和对称性的利用</a:t>
            </a:r>
            <a:endParaRPr lang="zh-CN" altLang="en-US" i="1" dirty="0">
              <a:solidFill>
                <a:schemeClr val="accent2"/>
              </a:solidFill>
              <a:latin typeface="+mn-lt"/>
              <a:ea typeface="+mn-ea"/>
            </a:endParaRPr>
          </a:p>
        </p:txBody>
      </p:sp>
      <p:sp>
        <p:nvSpPr>
          <p:cNvPr id="4104" name="Rectangle 111"/>
          <p:cNvSpPr>
            <a:spLocks noChangeArrowheads="1"/>
          </p:cNvSpPr>
          <p:nvPr/>
        </p:nvSpPr>
        <p:spPr bwMode="auto">
          <a:xfrm>
            <a:off x="427038" y="2803525"/>
            <a:ext cx="1420812" cy="584200"/>
          </a:xfrm>
          <a:prstGeom prst="rect">
            <a:avLst/>
          </a:prstGeom>
          <a:noFill/>
          <a:ln w="9525">
            <a:noFill/>
            <a:miter lim="800000"/>
            <a:headEnd/>
            <a:tailEnd/>
          </a:ln>
        </p:spPr>
        <p:txBody>
          <a:bodyPr wrap="none">
            <a:spAutoFit/>
          </a:bodyPr>
          <a:lstStyle/>
          <a:p>
            <a:pPr>
              <a:buFont typeface="Arial" charset="0"/>
              <a:buNone/>
              <a:defRPr/>
            </a:pPr>
            <a:r>
              <a:rPr lang="zh-CN" altLang="en-US" dirty="0">
                <a:solidFill>
                  <a:schemeClr val="tx2"/>
                </a:solidFill>
                <a:latin typeface="+mn-lt"/>
                <a:ea typeface="+mn-ea"/>
              </a:rPr>
              <a:t>记住：</a:t>
            </a:r>
          </a:p>
        </p:txBody>
      </p:sp>
      <p:sp>
        <p:nvSpPr>
          <p:cNvPr id="4106" name="Rectangle 112"/>
          <p:cNvSpPr>
            <a:spLocks noChangeArrowheads="1"/>
          </p:cNvSpPr>
          <p:nvPr/>
        </p:nvSpPr>
        <p:spPr bwMode="auto">
          <a:xfrm>
            <a:off x="487363" y="3413125"/>
            <a:ext cx="2671762" cy="584200"/>
          </a:xfrm>
          <a:prstGeom prst="rect">
            <a:avLst/>
          </a:prstGeom>
          <a:noFill/>
          <a:ln w="9525">
            <a:noFill/>
            <a:miter lim="800000"/>
            <a:headEnd/>
            <a:tailEnd/>
          </a:ln>
        </p:spPr>
        <p:txBody>
          <a:bodyPr wrap="none">
            <a:spAutoFit/>
          </a:bodyPr>
          <a:lstStyle/>
          <a:p>
            <a:pPr>
              <a:buFont typeface="Arial" charset="0"/>
              <a:buNone/>
              <a:defRPr/>
            </a:pPr>
            <a:r>
              <a:rPr lang="zh-CN" altLang="en-US" dirty="0">
                <a:latin typeface="+mn-lt"/>
                <a:ea typeface="+mn-ea"/>
              </a:rPr>
              <a:t>点电荷</a:t>
            </a:r>
            <a:r>
              <a:rPr lang="en-US" altLang="zh-CN" dirty="0">
                <a:latin typeface="+mn-lt"/>
                <a:ea typeface="+mn-ea"/>
              </a:rPr>
              <a:t>( </a:t>
            </a:r>
            <a:r>
              <a:rPr lang="en-US" altLang="zh-CN" i="1" dirty="0">
                <a:solidFill>
                  <a:schemeClr val="accent2"/>
                </a:solidFill>
                <a:latin typeface="+mn-lt"/>
                <a:ea typeface="+mn-ea"/>
              </a:rPr>
              <a:t>E</a:t>
            </a:r>
            <a:r>
              <a:rPr lang="zh-CN" altLang="en-US" dirty="0">
                <a:solidFill>
                  <a:schemeClr val="accent2"/>
                </a:solidFill>
                <a:latin typeface="+mn-lt"/>
                <a:ea typeface="+mn-ea"/>
              </a:rPr>
              <a:t>、</a:t>
            </a:r>
            <a:r>
              <a:rPr lang="en-US" altLang="zh-CN" i="1" dirty="0">
                <a:solidFill>
                  <a:schemeClr val="accent2"/>
                </a:solidFill>
                <a:latin typeface="+mn-lt"/>
                <a:ea typeface="+mn-ea"/>
              </a:rPr>
              <a:t>V </a:t>
            </a:r>
            <a:r>
              <a:rPr lang="en-US" altLang="zh-CN" dirty="0">
                <a:latin typeface="+mn-lt"/>
                <a:ea typeface="+mn-ea"/>
              </a:rPr>
              <a:t>)</a:t>
            </a:r>
          </a:p>
        </p:txBody>
      </p:sp>
      <p:sp>
        <p:nvSpPr>
          <p:cNvPr id="4107" name="Rectangle 119"/>
          <p:cNvSpPr>
            <a:spLocks noChangeArrowheads="1"/>
          </p:cNvSpPr>
          <p:nvPr/>
        </p:nvSpPr>
        <p:spPr bwMode="auto">
          <a:xfrm>
            <a:off x="461963" y="4283075"/>
            <a:ext cx="4732337" cy="584200"/>
          </a:xfrm>
          <a:prstGeom prst="rect">
            <a:avLst/>
          </a:prstGeom>
          <a:noFill/>
          <a:ln w="9525">
            <a:noFill/>
            <a:miter lim="800000"/>
            <a:headEnd/>
            <a:tailEnd/>
          </a:ln>
        </p:spPr>
        <p:txBody>
          <a:bodyPr wrap="none">
            <a:spAutoFit/>
          </a:bodyPr>
          <a:lstStyle/>
          <a:p>
            <a:pPr>
              <a:buFont typeface="Arial" charset="0"/>
              <a:buNone/>
              <a:defRPr/>
            </a:pPr>
            <a:r>
              <a:rPr lang="zh-CN" altLang="en-US" dirty="0">
                <a:latin typeface="+mn-lt"/>
                <a:ea typeface="+mn-ea"/>
              </a:rPr>
              <a:t>均匀带电球面内外</a:t>
            </a:r>
            <a:r>
              <a:rPr lang="en-US" altLang="zh-CN" dirty="0">
                <a:latin typeface="+mn-lt"/>
                <a:ea typeface="+mn-ea"/>
              </a:rPr>
              <a:t>( </a:t>
            </a:r>
            <a:r>
              <a:rPr lang="en-US" altLang="zh-CN" i="1" dirty="0">
                <a:solidFill>
                  <a:schemeClr val="accent2"/>
                </a:solidFill>
                <a:latin typeface="+mn-lt"/>
                <a:ea typeface="+mn-ea"/>
              </a:rPr>
              <a:t>E</a:t>
            </a:r>
            <a:r>
              <a:rPr lang="zh-CN" altLang="en-US" dirty="0">
                <a:solidFill>
                  <a:schemeClr val="accent2"/>
                </a:solidFill>
                <a:latin typeface="+mn-lt"/>
                <a:ea typeface="+mn-ea"/>
              </a:rPr>
              <a:t>、</a:t>
            </a:r>
            <a:r>
              <a:rPr lang="en-US" altLang="zh-CN" i="1" dirty="0">
                <a:solidFill>
                  <a:schemeClr val="accent2"/>
                </a:solidFill>
                <a:latin typeface="+mn-lt"/>
                <a:ea typeface="+mn-ea"/>
              </a:rPr>
              <a:t>V </a:t>
            </a:r>
            <a:r>
              <a:rPr lang="en-US" altLang="zh-CN" dirty="0">
                <a:latin typeface="+mn-lt"/>
                <a:ea typeface="+mn-ea"/>
              </a:rPr>
              <a:t>)</a:t>
            </a:r>
          </a:p>
        </p:txBody>
      </p:sp>
      <p:graphicFrame>
        <p:nvGraphicFramePr>
          <p:cNvPr id="18" name="Object 2"/>
          <p:cNvGraphicFramePr>
            <a:graphicFrameLocks noChangeAspect="1"/>
          </p:cNvGraphicFramePr>
          <p:nvPr/>
        </p:nvGraphicFramePr>
        <p:xfrm>
          <a:off x="3578225" y="3270250"/>
          <a:ext cx="2409825" cy="1092200"/>
        </p:xfrm>
        <a:graphic>
          <a:graphicData uri="http://schemas.openxmlformats.org/presentationml/2006/ole">
            <mc:AlternateContent xmlns:mc="http://schemas.openxmlformats.org/markup-compatibility/2006">
              <mc:Choice xmlns:v="urn:schemas-microsoft-com:vml" Requires="v">
                <p:oleObj spid="_x0000_s54331" name="Equation" r:id="rId5" imgW="952200" imgH="431640" progId="Equation.DSMT4">
                  <p:embed/>
                </p:oleObj>
              </mc:Choice>
              <mc:Fallback>
                <p:oleObj name="Equation" r:id="rId5" imgW="952200" imgH="431640" progId="Equation.DSMT4">
                  <p:embed/>
                  <p:pic>
                    <p:nvPicPr>
                      <p:cNvPr id="1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8225" y="3270250"/>
                        <a:ext cx="2409825" cy="1092200"/>
                      </a:xfrm>
                      <a:prstGeom prst="rect">
                        <a:avLst/>
                      </a:prstGeom>
                      <a:noFill/>
                      <a:ln>
                        <a:noFill/>
                      </a:ln>
                      <a:extLst>
                        <a:ext uri="{909E8E84-426E-40DD-AFC4-6F175D3DCCD1}">
                          <a14:hiddenFill xmlns:a14="http://schemas.microsoft.com/office/drawing/2010/main">
                            <a:gradFill rotWithShape="1">
                              <a:gsLst>
                                <a:gs pos="0">
                                  <a:srgbClr val="99CCFF"/>
                                </a:gs>
                                <a:gs pos="50000">
                                  <a:schemeClr val="bg1"/>
                                </a:gs>
                                <a:gs pos="100000">
                                  <a:srgbClr val="99CCFF"/>
                                </a:gs>
                              </a:gsLst>
                              <a:lin ang="5400000" scaled="1"/>
                            </a:gra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112" name="Object 2"/>
          <p:cNvGraphicFramePr>
            <a:graphicFrameLocks noChangeAspect="1"/>
          </p:cNvGraphicFramePr>
          <p:nvPr/>
        </p:nvGraphicFramePr>
        <p:xfrm>
          <a:off x="6715125" y="3297238"/>
          <a:ext cx="2024063" cy="1092200"/>
        </p:xfrm>
        <a:graphic>
          <a:graphicData uri="http://schemas.openxmlformats.org/presentationml/2006/ole">
            <mc:AlternateContent xmlns:mc="http://schemas.openxmlformats.org/markup-compatibility/2006">
              <mc:Choice xmlns:v="urn:schemas-microsoft-com:vml" Requires="v">
                <p:oleObj spid="_x0000_s54332" name="Equation" r:id="rId7" imgW="799920" imgH="431640" progId="Equation.DSMT4">
                  <p:embed/>
                </p:oleObj>
              </mc:Choice>
              <mc:Fallback>
                <p:oleObj name="Equation" r:id="rId7" imgW="799920" imgH="431640" progId="Equation.DSMT4">
                  <p:embed/>
                  <p:pic>
                    <p:nvPicPr>
                      <p:cNvPr id="4112"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25" y="3297238"/>
                        <a:ext cx="2024063" cy="1092200"/>
                      </a:xfrm>
                      <a:prstGeom prst="rect">
                        <a:avLst/>
                      </a:prstGeom>
                      <a:noFill/>
                      <a:ln>
                        <a:noFill/>
                      </a:ln>
                      <a:extLst>
                        <a:ext uri="{909E8E84-426E-40DD-AFC4-6F175D3DCCD1}">
                          <a14:hiddenFill xmlns:a14="http://schemas.microsoft.com/office/drawing/2010/main">
                            <a:gradFill rotWithShape="1">
                              <a:gsLst>
                                <a:gs pos="0">
                                  <a:srgbClr val="99CCFF"/>
                                </a:gs>
                                <a:gs pos="50000">
                                  <a:schemeClr val="bg1"/>
                                </a:gs>
                                <a:gs pos="100000">
                                  <a:srgbClr val="99CCFF"/>
                                </a:gs>
                              </a:gsLst>
                              <a:lin ang="5400000" scaled="1"/>
                            </a:gra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2" name="组合 26"/>
          <p:cNvGrpSpPr>
            <a:grpSpLocks/>
          </p:cNvGrpSpPr>
          <p:nvPr/>
        </p:nvGrpSpPr>
        <p:grpSpPr bwMode="auto">
          <a:xfrm>
            <a:off x="4943475" y="4549775"/>
            <a:ext cx="3675063" cy="2003425"/>
            <a:chOff x="4943472" y="4549781"/>
            <a:chExt cx="3675063" cy="2003425"/>
          </a:xfrm>
        </p:grpSpPr>
        <p:graphicFrame>
          <p:nvGraphicFramePr>
            <p:cNvPr id="3079" name="Object 15"/>
            <p:cNvGraphicFramePr>
              <a:graphicFrameLocks noChangeAspect="1"/>
            </p:cNvGraphicFramePr>
            <p:nvPr/>
          </p:nvGraphicFramePr>
          <p:xfrm>
            <a:off x="5972172" y="4549781"/>
            <a:ext cx="2646363" cy="2003425"/>
          </p:xfrm>
          <a:graphic>
            <a:graphicData uri="http://schemas.openxmlformats.org/presentationml/2006/ole">
              <mc:AlternateContent xmlns:mc="http://schemas.openxmlformats.org/markup-compatibility/2006">
                <mc:Choice xmlns:v="urn:schemas-microsoft-com:vml" Requires="v">
                  <p:oleObj spid="_x0000_s54333" name="Equation" r:id="rId9" imgW="1130040" imgH="838080" progId="Equation.3">
                    <p:embed/>
                  </p:oleObj>
                </mc:Choice>
                <mc:Fallback>
                  <p:oleObj name="Equation" r:id="rId9" imgW="1130040" imgH="838080" progId="Equation.3">
                    <p:embed/>
                    <p:pic>
                      <p:nvPicPr>
                        <p:cNvPr id="3079"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2172" y="4549781"/>
                          <a:ext cx="2646363"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16"/>
            <p:cNvGraphicFramePr>
              <a:graphicFrameLocks noChangeAspect="1"/>
            </p:cNvGraphicFramePr>
            <p:nvPr/>
          </p:nvGraphicFramePr>
          <p:xfrm>
            <a:off x="4943472" y="5391157"/>
            <a:ext cx="711200" cy="441325"/>
          </p:xfrm>
          <a:graphic>
            <a:graphicData uri="http://schemas.openxmlformats.org/presentationml/2006/ole">
              <mc:AlternateContent xmlns:mc="http://schemas.openxmlformats.org/markup-compatibility/2006">
                <mc:Choice xmlns:v="urn:schemas-microsoft-com:vml" Requires="v">
                  <p:oleObj spid="_x0000_s54334" name="公式" r:id="rId11" imgW="266400" imgH="177480" progId="Equation.3">
                    <p:embed/>
                  </p:oleObj>
                </mc:Choice>
                <mc:Fallback>
                  <p:oleObj name="公式" r:id="rId11" imgW="266400" imgH="177480" progId="Equation.3">
                    <p:embed/>
                    <p:pic>
                      <p:nvPicPr>
                        <p:cNvPr id="308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3472" y="5391157"/>
                          <a:ext cx="7112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AutoShape 62"/>
            <p:cNvSpPr>
              <a:spLocks/>
            </p:cNvSpPr>
            <p:nvPr/>
          </p:nvSpPr>
          <p:spPr bwMode="auto">
            <a:xfrm>
              <a:off x="5754685" y="5024444"/>
              <a:ext cx="157162" cy="1143000"/>
            </a:xfrm>
            <a:prstGeom prst="leftBrace">
              <a:avLst>
                <a:gd name="adj1" fmla="val 60606"/>
                <a:gd name="adj2" fmla="val 50000"/>
              </a:avLst>
            </a:prstGeom>
            <a:noFill/>
            <a:ln w="19050">
              <a:solidFill>
                <a:srgbClr val="0033CC"/>
              </a:solidFill>
              <a:round/>
              <a:headEnd/>
              <a:tailEnd/>
            </a:ln>
            <a:effectLst/>
          </p:spPr>
          <p:txBody>
            <a:bodyPr wrap="none" anchor="ctr"/>
            <a:lstStyle/>
            <a:p>
              <a:pPr>
                <a:buFont typeface="Arial" charset="0"/>
                <a:buNone/>
                <a:defRPr/>
              </a:pPr>
              <a:endParaRPr lang="zh-CN" altLang="en-US">
                <a:ea typeface="+mn-ea"/>
                <a:cs typeface="Times New Roman" pitchFamily="18" charset="0"/>
              </a:endParaRPr>
            </a:p>
          </p:txBody>
        </p:sp>
      </p:grpSp>
      <p:grpSp>
        <p:nvGrpSpPr>
          <p:cNvPr id="3" name="组合 25"/>
          <p:cNvGrpSpPr>
            <a:grpSpLocks/>
          </p:cNvGrpSpPr>
          <p:nvPr/>
        </p:nvGrpSpPr>
        <p:grpSpPr bwMode="auto">
          <a:xfrm>
            <a:off x="769938" y="4900613"/>
            <a:ext cx="3810000" cy="1577975"/>
            <a:chOff x="769938" y="4899941"/>
            <a:chExt cx="3810000" cy="1577975"/>
          </a:xfrm>
        </p:grpSpPr>
        <p:graphicFrame>
          <p:nvGraphicFramePr>
            <p:cNvPr id="3077" name="Object 15"/>
            <p:cNvGraphicFramePr>
              <a:graphicFrameLocks noChangeAspect="1"/>
            </p:cNvGraphicFramePr>
            <p:nvPr/>
          </p:nvGraphicFramePr>
          <p:xfrm>
            <a:off x="1695450" y="4899941"/>
            <a:ext cx="2884488" cy="1577975"/>
          </p:xfrm>
          <a:graphic>
            <a:graphicData uri="http://schemas.openxmlformats.org/presentationml/2006/ole">
              <mc:AlternateContent xmlns:mc="http://schemas.openxmlformats.org/markup-compatibility/2006">
                <mc:Choice xmlns:v="urn:schemas-microsoft-com:vml" Requires="v">
                  <p:oleObj spid="_x0000_s54335" name="Equation" r:id="rId13" imgW="1231560" imgH="660240" progId="Equation.DSMT4">
                    <p:embed/>
                  </p:oleObj>
                </mc:Choice>
                <mc:Fallback>
                  <p:oleObj name="Equation" r:id="rId13" imgW="1231560" imgH="660240" progId="Equation.DSMT4">
                    <p:embed/>
                    <p:pic>
                      <p:nvPicPr>
                        <p:cNvPr id="307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5450" y="4899941"/>
                          <a:ext cx="2884488"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16"/>
            <p:cNvGraphicFramePr>
              <a:graphicFrameLocks noChangeAspect="1"/>
            </p:cNvGraphicFramePr>
            <p:nvPr/>
          </p:nvGraphicFramePr>
          <p:xfrm>
            <a:off x="769938" y="5496841"/>
            <a:ext cx="744537" cy="504825"/>
          </p:xfrm>
          <a:graphic>
            <a:graphicData uri="http://schemas.openxmlformats.org/presentationml/2006/ole">
              <mc:AlternateContent xmlns:mc="http://schemas.openxmlformats.org/markup-compatibility/2006">
                <mc:Choice xmlns:v="urn:schemas-microsoft-com:vml" Requires="v">
                  <p:oleObj spid="_x0000_s54336" name="Equation" r:id="rId15" imgW="279360" imgH="203040" progId="Equation.DSMT4">
                    <p:embed/>
                  </p:oleObj>
                </mc:Choice>
                <mc:Fallback>
                  <p:oleObj name="Equation" r:id="rId15" imgW="279360" imgH="203040" progId="Equation.DSMT4">
                    <p:embed/>
                    <p:pic>
                      <p:nvPicPr>
                        <p:cNvPr id="3078"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938" y="5496841"/>
                          <a:ext cx="7445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AutoShape 62"/>
            <p:cNvSpPr>
              <a:spLocks/>
            </p:cNvSpPr>
            <p:nvPr/>
          </p:nvSpPr>
          <p:spPr bwMode="auto">
            <a:xfrm>
              <a:off x="1597025" y="5161878"/>
              <a:ext cx="157163" cy="1143000"/>
            </a:xfrm>
            <a:prstGeom prst="leftBrace">
              <a:avLst>
                <a:gd name="adj1" fmla="val 60606"/>
                <a:gd name="adj2" fmla="val 50000"/>
              </a:avLst>
            </a:prstGeom>
            <a:noFill/>
            <a:ln w="19050">
              <a:solidFill>
                <a:srgbClr val="0033CC"/>
              </a:solidFill>
              <a:round/>
              <a:headEnd/>
              <a:tailEnd/>
            </a:ln>
            <a:effectLst/>
          </p:spPr>
          <p:txBody>
            <a:bodyPr wrap="none" anchor="ctr"/>
            <a:lstStyle/>
            <a:p>
              <a:pPr>
                <a:buFont typeface="Arial" charset="0"/>
                <a:buNone/>
                <a:defRPr/>
              </a:pPr>
              <a:endParaRPr lang="zh-CN" altLang="en-US">
                <a:ea typeface="+mn-ea"/>
                <a:cs typeface="Times New Roman" pitchFamily="18" charset="0"/>
              </a:endParaRPr>
            </a:p>
          </p:txBody>
        </p:sp>
      </p:grpSp>
    </p:spTree>
    <p:extLst>
      <p:ext uri="{BB962C8B-B14F-4D97-AF65-F5344CB8AC3E}">
        <p14:creationId xmlns:p14="http://schemas.microsoft.com/office/powerpoint/2010/main" val="2752656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85"/>
                                        </p:tgtEl>
                                        <p:attrNameLst>
                                          <p:attrName>style.visibility</p:attrName>
                                        </p:attrNameLst>
                                      </p:cBhvr>
                                      <p:to>
                                        <p:strVal val="visible"/>
                                      </p:to>
                                    </p:set>
                                    <p:animEffect transition="in" filter="blinds(horizontal)">
                                      <p:cBhvr>
                                        <p:cTn id="7" dur="500"/>
                                        <p:tgtEl>
                                          <p:spTgt spid="174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84"/>
                                        </p:tgtEl>
                                        <p:attrNameLst>
                                          <p:attrName>style.visibility</p:attrName>
                                        </p:attrNameLst>
                                      </p:cBhvr>
                                      <p:to>
                                        <p:strVal val="visible"/>
                                      </p:to>
                                    </p:set>
                                    <p:animEffect transition="in" filter="blinds(horizontal)">
                                      <p:cBhvr>
                                        <p:cTn id="12" dur="500"/>
                                        <p:tgtEl>
                                          <p:spTgt spid="174184"/>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74187"/>
                                        </p:tgtEl>
                                        <p:attrNameLst>
                                          <p:attrName>style.visibility</p:attrName>
                                        </p:attrNameLst>
                                      </p:cBhvr>
                                      <p:to>
                                        <p:strVal val="visible"/>
                                      </p:to>
                                    </p:set>
                                    <p:animEffect transition="in" filter="blinds(horizontal)">
                                      <p:cBhvr>
                                        <p:cTn id="16" dur="500"/>
                                        <p:tgtEl>
                                          <p:spTgt spid="174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4189"/>
                                        </p:tgtEl>
                                        <p:attrNameLst>
                                          <p:attrName>style.visibility</p:attrName>
                                        </p:attrNameLst>
                                      </p:cBhvr>
                                      <p:to>
                                        <p:strVal val="visible"/>
                                      </p:to>
                                    </p:set>
                                    <p:animEffect transition="in" filter="blinds(horizontal)">
                                      <p:cBhvr>
                                        <p:cTn id="21" dur="500"/>
                                        <p:tgtEl>
                                          <p:spTgt spid="1741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104"/>
                                        </p:tgtEl>
                                        <p:attrNameLst>
                                          <p:attrName>style.visibility</p:attrName>
                                        </p:attrNameLst>
                                      </p:cBhvr>
                                      <p:to>
                                        <p:strVal val="visible"/>
                                      </p:to>
                                    </p:set>
                                    <p:animEffect transition="in" filter="blinds(horizontal)">
                                      <p:cBhvr>
                                        <p:cTn id="26" dur="500"/>
                                        <p:tgtEl>
                                          <p:spTgt spid="41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106"/>
                                        </p:tgtEl>
                                        <p:attrNameLst>
                                          <p:attrName>style.visibility</p:attrName>
                                        </p:attrNameLst>
                                      </p:cBhvr>
                                      <p:to>
                                        <p:strVal val="visible"/>
                                      </p:to>
                                    </p:set>
                                    <p:animEffect transition="in" filter="blinds(horizontal)">
                                      <p:cBhvr>
                                        <p:cTn id="31" dur="500"/>
                                        <p:tgtEl>
                                          <p:spTgt spid="41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12"/>
                                        </p:tgtEl>
                                        <p:attrNameLst>
                                          <p:attrName>style.visibility</p:attrName>
                                        </p:attrNameLst>
                                      </p:cBhvr>
                                      <p:to>
                                        <p:strVal val="visible"/>
                                      </p:to>
                                    </p:set>
                                    <p:animEffect transition="in" filter="blinds(horizontal)">
                                      <p:cBhvr>
                                        <p:cTn id="41" dur="500"/>
                                        <p:tgtEl>
                                          <p:spTgt spid="41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107"/>
                                        </p:tgtEl>
                                        <p:attrNameLst>
                                          <p:attrName>style.visibility</p:attrName>
                                        </p:attrNameLst>
                                      </p:cBhvr>
                                      <p:to>
                                        <p:strVal val="visible"/>
                                      </p:to>
                                    </p:set>
                                    <p:animEffect transition="in" filter="blinds(horizontal)">
                                      <p:cBhvr>
                                        <p:cTn id="46" dur="500"/>
                                        <p:tgtEl>
                                          <p:spTgt spid="41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linds(horizontal)">
                                      <p:cBhvr>
                                        <p:cTn id="51" dur="500"/>
                                        <p:tgtEl>
                                          <p:spTgt spid="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linds(horizontal)">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5" grpId="0"/>
      <p:bldP spid="174189" grpId="0"/>
      <p:bldP spid="4104" grpId="0"/>
      <p:bldP spid="4106" grpId="0"/>
      <p:bldP spid="41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0"/>
          <p:cNvSpPr>
            <a:spLocks noChangeArrowheads="1"/>
          </p:cNvSpPr>
          <p:nvPr/>
        </p:nvSpPr>
        <p:spPr bwMode="auto">
          <a:xfrm>
            <a:off x="554038" y="808038"/>
            <a:ext cx="5340350" cy="584200"/>
          </a:xfrm>
          <a:prstGeom prst="rect">
            <a:avLst/>
          </a:prstGeom>
          <a:noFill/>
          <a:ln w="9525">
            <a:noFill/>
            <a:miter lim="800000"/>
            <a:headEnd/>
            <a:tailEnd/>
          </a:ln>
        </p:spPr>
        <p:txBody>
          <a:bodyPr wrap="none">
            <a:spAutoFit/>
          </a:bodyPr>
          <a:lstStyle/>
          <a:p>
            <a:pPr>
              <a:buFont typeface="Arial" charset="0"/>
              <a:buNone/>
              <a:defRPr/>
            </a:pPr>
            <a:r>
              <a:rPr lang="zh-CN" altLang="en-US" dirty="0">
                <a:latin typeface="+mn-lt"/>
                <a:ea typeface="+mn-ea"/>
              </a:rPr>
              <a:t>均匀带电细圆环轴线</a:t>
            </a:r>
            <a:r>
              <a:rPr lang="en-US" altLang="zh-CN" dirty="0">
                <a:latin typeface="+mn-lt"/>
                <a:ea typeface="+mn-ea"/>
              </a:rPr>
              <a:t>( </a:t>
            </a:r>
            <a:r>
              <a:rPr lang="en-US" altLang="zh-CN" i="1" dirty="0">
                <a:solidFill>
                  <a:schemeClr val="accent2"/>
                </a:solidFill>
                <a:latin typeface="+mn-lt"/>
                <a:ea typeface="+mn-ea"/>
              </a:rPr>
              <a:t>E</a:t>
            </a:r>
            <a:r>
              <a:rPr lang="zh-CN" altLang="en-US" dirty="0">
                <a:solidFill>
                  <a:schemeClr val="accent2"/>
                </a:solidFill>
                <a:latin typeface="+mn-lt"/>
                <a:ea typeface="+mn-ea"/>
              </a:rPr>
              <a:t>、</a:t>
            </a:r>
            <a:r>
              <a:rPr lang="en-US" altLang="zh-CN" i="1" dirty="0">
                <a:solidFill>
                  <a:schemeClr val="accent2"/>
                </a:solidFill>
                <a:latin typeface="+mn-lt"/>
                <a:ea typeface="+mn-ea"/>
              </a:rPr>
              <a:t>V </a:t>
            </a:r>
            <a:r>
              <a:rPr lang="en-US" altLang="zh-CN" dirty="0">
                <a:latin typeface="+mn-lt"/>
                <a:ea typeface="+mn-ea"/>
              </a:rPr>
              <a:t>)</a:t>
            </a:r>
          </a:p>
        </p:txBody>
      </p:sp>
      <p:sp>
        <p:nvSpPr>
          <p:cNvPr id="3" name="Rectangle 121"/>
          <p:cNvSpPr>
            <a:spLocks noChangeArrowheads="1"/>
          </p:cNvSpPr>
          <p:nvPr/>
        </p:nvSpPr>
        <p:spPr bwMode="auto">
          <a:xfrm>
            <a:off x="468313" y="4087813"/>
            <a:ext cx="4551362" cy="584200"/>
          </a:xfrm>
          <a:prstGeom prst="rect">
            <a:avLst/>
          </a:prstGeom>
          <a:noFill/>
          <a:ln w="9525">
            <a:noFill/>
            <a:miter lim="800000"/>
            <a:headEnd/>
            <a:tailEnd/>
          </a:ln>
        </p:spPr>
        <p:txBody>
          <a:bodyPr wrap="none">
            <a:spAutoFit/>
          </a:bodyPr>
          <a:lstStyle/>
          <a:p>
            <a:pPr>
              <a:buFont typeface="Arial" charset="0"/>
              <a:buNone/>
              <a:defRPr/>
            </a:pPr>
            <a:r>
              <a:rPr lang="zh-CN" altLang="en-US" dirty="0">
                <a:latin typeface="+mn-lt"/>
                <a:ea typeface="+mn-ea"/>
              </a:rPr>
              <a:t>无限大均匀带电平面</a:t>
            </a:r>
            <a:r>
              <a:rPr lang="en-US" altLang="zh-CN" dirty="0">
                <a:latin typeface="+mn-lt"/>
                <a:ea typeface="+mn-ea"/>
              </a:rPr>
              <a:t>( </a:t>
            </a:r>
            <a:r>
              <a:rPr lang="en-US" altLang="zh-CN" i="1" dirty="0">
                <a:solidFill>
                  <a:schemeClr val="accent2"/>
                </a:solidFill>
                <a:latin typeface="+mn-lt"/>
                <a:ea typeface="+mn-ea"/>
              </a:rPr>
              <a:t>E </a:t>
            </a:r>
            <a:r>
              <a:rPr lang="en-US" altLang="zh-CN" dirty="0">
                <a:latin typeface="+mn-lt"/>
                <a:ea typeface="+mn-ea"/>
              </a:rPr>
              <a:t>)</a:t>
            </a:r>
          </a:p>
        </p:txBody>
      </p:sp>
      <p:sp>
        <p:nvSpPr>
          <p:cNvPr id="4" name="Rectangle 122"/>
          <p:cNvSpPr>
            <a:spLocks noChangeArrowheads="1"/>
          </p:cNvSpPr>
          <p:nvPr/>
        </p:nvSpPr>
        <p:spPr bwMode="auto">
          <a:xfrm>
            <a:off x="468313" y="5399088"/>
            <a:ext cx="4551362" cy="584200"/>
          </a:xfrm>
          <a:prstGeom prst="rect">
            <a:avLst/>
          </a:prstGeom>
          <a:noFill/>
          <a:ln w="9525">
            <a:noFill/>
            <a:miter lim="800000"/>
            <a:headEnd/>
            <a:tailEnd/>
          </a:ln>
        </p:spPr>
        <p:txBody>
          <a:bodyPr wrap="none">
            <a:spAutoFit/>
          </a:bodyPr>
          <a:lstStyle/>
          <a:p>
            <a:pPr>
              <a:buFont typeface="Arial" charset="0"/>
              <a:buNone/>
              <a:defRPr/>
            </a:pPr>
            <a:r>
              <a:rPr lang="zh-CN" altLang="en-US" dirty="0">
                <a:latin typeface="+mn-lt"/>
                <a:ea typeface="+mn-ea"/>
              </a:rPr>
              <a:t>无限长均匀带电直线</a:t>
            </a:r>
            <a:r>
              <a:rPr lang="en-US" altLang="zh-CN" dirty="0">
                <a:latin typeface="+mn-lt"/>
                <a:ea typeface="+mn-ea"/>
              </a:rPr>
              <a:t>( </a:t>
            </a:r>
            <a:r>
              <a:rPr lang="en-US" altLang="zh-CN" i="1" dirty="0">
                <a:solidFill>
                  <a:schemeClr val="accent2"/>
                </a:solidFill>
                <a:latin typeface="+mn-lt"/>
                <a:ea typeface="+mn-ea"/>
              </a:rPr>
              <a:t>E </a:t>
            </a:r>
            <a:r>
              <a:rPr lang="en-US" altLang="zh-CN" dirty="0">
                <a:latin typeface="+mn-lt"/>
                <a:ea typeface="+mn-ea"/>
              </a:rPr>
              <a:t>)</a:t>
            </a:r>
          </a:p>
        </p:txBody>
      </p:sp>
      <p:graphicFrame>
        <p:nvGraphicFramePr>
          <p:cNvPr id="61442" name="Object 2"/>
          <p:cNvGraphicFramePr>
            <a:graphicFrameLocks noChangeAspect="1"/>
          </p:cNvGraphicFramePr>
          <p:nvPr/>
        </p:nvGraphicFramePr>
        <p:xfrm>
          <a:off x="1931988" y="1331913"/>
          <a:ext cx="4314825" cy="1352550"/>
        </p:xfrm>
        <a:graphic>
          <a:graphicData uri="http://schemas.openxmlformats.org/presentationml/2006/ole">
            <mc:AlternateContent xmlns:mc="http://schemas.openxmlformats.org/markup-compatibility/2006">
              <mc:Choice xmlns:v="urn:schemas-microsoft-com:vml" Requires="v">
                <p:oleObj spid="_x0000_s55330" name="Equation" r:id="rId3" imgW="1447560" imgH="431640" progId="Equation.DSMT4">
                  <p:embed/>
                </p:oleObj>
              </mc:Choice>
              <mc:Fallback>
                <p:oleObj name="Equation" r:id="rId3" imgW="1447560" imgH="431640" progId="Equation.DSMT4">
                  <p:embed/>
                  <p:pic>
                    <p:nvPicPr>
                      <p:cNvPr id="614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988" y="1331913"/>
                        <a:ext cx="4314825"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3" name="Object 4"/>
          <p:cNvGraphicFramePr>
            <a:graphicFrameLocks/>
          </p:cNvGraphicFramePr>
          <p:nvPr/>
        </p:nvGraphicFramePr>
        <p:xfrm>
          <a:off x="2071688" y="2474913"/>
          <a:ext cx="3732212" cy="1400175"/>
        </p:xfrm>
        <a:graphic>
          <a:graphicData uri="http://schemas.openxmlformats.org/presentationml/2006/ole">
            <mc:AlternateContent xmlns:mc="http://schemas.openxmlformats.org/markup-compatibility/2006">
              <mc:Choice xmlns:v="urn:schemas-microsoft-com:vml" Requires="v">
                <p:oleObj spid="_x0000_s55331" name="Equation" r:id="rId5" imgW="1218960" imgH="457200" progId="Equation.DSMT4">
                  <p:embed/>
                </p:oleObj>
              </mc:Choice>
              <mc:Fallback>
                <p:oleObj name="Equation" r:id="rId5" imgW="1218960" imgH="457200" progId="Equation.DSMT4">
                  <p:embed/>
                  <p:pic>
                    <p:nvPicPr>
                      <p:cNvPr id="61443"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2474913"/>
                        <a:ext cx="3732212"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02" name="Object 22"/>
          <p:cNvGraphicFramePr>
            <a:graphicFrameLocks noChangeAspect="1"/>
          </p:cNvGraphicFramePr>
          <p:nvPr/>
        </p:nvGraphicFramePr>
        <p:xfrm>
          <a:off x="5602288" y="3843338"/>
          <a:ext cx="1957387" cy="1365250"/>
        </p:xfrm>
        <a:graphic>
          <a:graphicData uri="http://schemas.openxmlformats.org/presentationml/2006/ole">
            <mc:AlternateContent xmlns:mc="http://schemas.openxmlformats.org/markup-compatibility/2006">
              <mc:Choice xmlns:v="urn:schemas-microsoft-com:vml" Requires="v">
                <p:oleObj spid="_x0000_s55332" name="Equation" r:id="rId7" imgW="672840" imgH="431640" progId="Equation.DSMT4">
                  <p:embed/>
                </p:oleObj>
              </mc:Choice>
              <mc:Fallback>
                <p:oleObj name="Equation" r:id="rId7" imgW="672840" imgH="431640" progId="Equation.DSMT4">
                  <p:embed/>
                  <p:pic>
                    <p:nvPicPr>
                      <p:cNvPr id="174102"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2288" y="3843338"/>
                        <a:ext cx="1957387"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83" name="Object 35"/>
          <p:cNvGraphicFramePr>
            <a:graphicFrameLocks noChangeAspect="1"/>
          </p:cNvGraphicFramePr>
          <p:nvPr>
            <p:extLst/>
          </p:nvPr>
        </p:nvGraphicFramePr>
        <p:xfrm>
          <a:off x="5554663" y="5211763"/>
          <a:ext cx="2446337" cy="1149350"/>
        </p:xfrm>
        <a:graphic>
          <a:graphicData uri="http://schemas.openxmlformats.org/presentationml/2006/ole">
            <mc:AlternateContent xmlns:mc="http://schemas.openxmlformats.org/markup-compatibility/2006">
              <mc:Choice xmlns:v="urn:schemas-microsoft-com:vml" Requires="v">
                <p:oleObj spid="_x0000_s55333" name="Equation" r:id="rId9" imgW="799920" imgH="431640" progId="Equation.DSMT4">
                  <p:embed/>
                </p:oleObj>
              </mc:Choice>
              <mc:Fallback>
                <p:oleObj name="Equation" r:id="rId9" imgW="799920" imgH="431640" progId="Equation.DSMT4">
                  <p:embed/>
                  <p:pic>
                    <p:nvPicPr>
                      <p:cNvPr id="181283" name="Object 35"/>
                      <p:cNvPicPr>
                        <a:picLocks noChangeAspect="1" noChangeArrowheads="1"/>
                      </p:cNvPicPr>
                      <p:nvPr/>
                    </p:nvPicPr>
                    <p:blipFill>
                      <a:blip r:embed="rId10"/>
                      <a:srcRect/>
                      <a:stretch>
                        <a:fillRect/>
                      </a:stretch>
                    </p:blipFill>
                    <p:spPr bwMode="auto">
                      <a:xfrm>
                        <a:off x="5554663" y="5211763"/>
                        <a:ext cx="2446337"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9247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2"/>
                                        </p:tgtEl>
                                        <p:attrNameLst>
                                          <p:attrName>style.visibility</p:attrName>
                                        </p:attrNameLst>
                                      </p:cBhvr>
                                      <p:to>
                                        <p:strVal val="visible"/>
                                      </p:to>
                                    </p:set>
                                    <p:animEffect transition="in" filter="blinds(horizontal)">
                                      <p:cBhvr>
                                        <p:cTn id="12" dur="500"/>
                                        <p:tgtEl>
                                          <p:spTgt spid="61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gtEl>
                                        <p:attrNameLst>
                                          <p:attrName>style.visibility</p:attrName>
                                        </p:attrNameLst>
                                      </p:cBhvr>
                                      <p:to>
                                        <p:strVal val="visible"/>
                                      </p:to>
                                    </p:set>
                                    <p:animEffect transition="in" filter="blinds(horizontal)">
                                      <p:cBhvr>
                                        <p:cTn id="17" dur="500"/>
                                        <p:tgtEl>
                                          <p:spTgt spid="61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02"/>
                                        </p:tgtEl>
                                        <p:attrNameLst>
                                          <p:attrName>style.visibility</p:attrName>
                                        </p:attrNameLst>
                                      </p:cBhvr>
                                      <p:to>
                                        <p:strVal val="visible"/>
                                      </p:to>
                                    </p:set>
                                    <p:animEffect transition="in" filter="blinds(horizontal)">
                                      <p:cBhvr>
                                        <p:cTn id="27" dur="500"/>
                                        <p:tgtEl>
                                          <p:spTgt spid="1741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1283"/>
                                        </p:tgtEl>
                                        <p:attrNameLst>
                                          <p:attrName>style.visibility</p:attrName>
                                        </p:attrNameLst>
                                      </p:cBhvr>
                                      <p:to>
                                        <p:strVal val="visible"/>
                                      </p:to>
                                    </p:set>
                                    <p:animEffect transition="in" filter="blinds(horizontal)">
                                      <p:cBhvr>
                                        <p:cTn id="37" dur="500"/>
                                        <p:tgtEl>
                                          <p:spTgt spid="18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247650" y="2052250"/>
            <a:ext cx="8678863" cy="2852738"/>
            <a:chOff x="197" y="638"/>
            <a:chExt cx="5467" cy="1797"/>
          </a:xfrm>
        </p:grpSpPr>
        <p:sp>
          <p:nvSpPr>
            <p:cNvPr id="5141" name="Rectangle 20"/>
            <p:cNvSpPr>
              <a:spLocks noChangeArrowheads="1"/>
            </p:cNvSpPr>
            <p:nvPr/>
          </p:nvSpPr>
          <p:spPr bwMode="auto">
            <a:xfrm>
              <a:off x="437" y="1282"/>
              <a:ext cx="2206" cy="365"/>
            </a:xfrm>
            <a:prstGeom prst="rect">
              <a:avLst/>
            </a:prstGeom>
            <a:noFill/>
            <a:ln w="9525">
              <a:noFill/>
              <a:miter lim="800000"/>
              <a:headEnd/>
              <a:tailEnd/>
            </a:ln>
          </p:spPr>
          <p:txBody>
            <a:bodyPr>
              <a:spAutoFit/>
            </a:bodyPr>
            <a:lstStyle/>
            <a:p>
              <a:pPr>
                <a:defRPr/>
              </a:pPr>
              <a:r>
                <a:rPr lang="zh-CN" altLang="en-US" b="1" dirty="0">
                  <a:latin typeface="+mn-ea"/>
                  <a:ea typeface="+mn-ea"/>
                </a:rPr>
                <a:t>导体（自由电荷）</a:t>
              </a:r>
            </a:p>
          </p:txBody>
        </p:sp>
        <p:grpSp>
          <p:nvGrpSpPr>
            <p:cNvPr id="6166" name="Group 70"/>
            <p:cNvGrpSpPr>
              <a:grpSpLocks/>
            </p:cNvGrpSpPr>
            <p:nvPr/>
          </p:nvGrpSpPr>
          <p:grpSpPr bwMode="auto">
            <a:xfrm>
              <a:off x="2599" y="1331"/>
              <a:ext cx="2981" cy="596"/>
              <a:chOff x="2599" y="1331"/>
              <a:chExt cx="2981" cy="596"/>
            </a:xfrm>
          </p:grpSpPr>
          <p:sp>
            <p:nvSpPr>
              <p:cNvPr id="5156" name="Line 21"/>
              <p:cNvSpPr>
                <a:spLocks noChangeShapeType="1"/>
              </p:cNvSpPr>
              <p:nvPr/>
            </p:nvSpPr>
            <p:spPr bwMode="auto">
              <a:xfrm>
                <a:off x="2599" y="1643"/>
                <a:ext cx="1046" cy="0"/>
              </a:xfrm>
              <a:prstGeom prst="line">
                <a:avLst/>
              </a:prstGeom>
              <a:noFill/>
              <a:ln w="22225">
                <a:solidFill>
                  <a:srgbClr val="A50021"/>
                </a:solidFill>
                <a:round/>
                <a:headEnd type="triangle" w="med" len="lg"/>
                <a:tailEnd type="triangle" w="med" len="lg"/>
              </a:ln>
            </p:spPr>
            <p:txBody>
              <a:bodyPr/>
              <a:lstStyle/>
              <a:p>
                <a:pPr>
                  <a:defRPr/>
                </a:pPr>
                <a:endParaRPr lang="zh-CN" altLang="en-US">
                  <a:latin typeface="+mn-ea"/>
                  <a:ea typeface="+mn-ea"/>
                </a:endParaRPr>
              </a:p>
            </p:txBody>
          </p:sp>
          <p:sp>
            <p:nvSpPr>
              <p:cNvPr id="5157" name="Text Box 22"/>
              <p:cNvSpPr txBox="1">
                <a:spLocks noChangeArrowheads="1"/>
              </p:cNvSpPr>
              <p:nvPr/>
            </p:nvSpPr>
            <p:spPr bwMode="auto">
              <a:xfrm>
                <a:off x="2778" y="1331"/>
                <a:ext cx="719" cy="596"/>
              </a:xfrm>
              <a:prstGeom prst="rect">
                <a:avLst/>
              </a:prstGeom>
              <a:noFill/>
              <a:ln w="9525">
                <a:noFill/>
                <a:miter lim="800000"/>
                <a:headEnd/>
                <a:tailEnd/>
              </a:ln>
            </p:spPr>
            <p:txBody>
              <a:bodyPr>
                <a:spAutoFit/>
              </a:bodyPr>
              <a:lstStyle/>
              <a:p>
                <a:pPr>
                  <a:spcBef>
                    <a:spcPct val="50000"/>
                  </a:spcBef>
                  <a:defRPr/>
                </a:pPr>
                <a:r>
                  <a:rPr lang="zh-CN" altLang="en-US" sz="2800" b="1">
                    <a:latin typeface="+mn-ea"/>
                    <a:ea typeface="+mn-ea"/>
                  </a:rPr>
                  <a:t>相互作用</a:t>
                </a:r>
              </a:p>
            </p:txBody>
          </p:sp>
          <p:grpSp>
            <p:nvGrpSpPr>
              <p:cNvPr id="6182" name="Group 46"/>
              <p:cNvGrpSpPr>
                <a:grpSpLocks/>
              </p:cNvGrpSpPr>
              <p:nvPr/>
            </p:nvGrpSpPr>
            <p:grpSpPr bwMode="auto">
              <a:xfrm>
                <a:off x="3659" y="1447"/>
                <a:ext cx="1921" cy="395"/>
                <a:chOff x="3839" y="1519"/>
                <a:chExt cx="1921" cy="395"/>
              </a:xfrm>
            </p:grpSpPr>
            <p:sp>
              <p:nvSpPr>
                <p:cNvPr id="5159" name="Text Box 23"/>
                <p:cNvSpPr txBox="1">
                  <a:spLocks noChangeArrowheads="1"/>
                </p:cNvSpPr>
                <p:nvPr/>
              </p:nvSpPr>
              <p:spPr bwMode="auto">
                <a:xfrm>
                  <a:off x="3839" y="1545"/>
                  <a:ext cx="1921" cy="365"/>
                </a:xfrm>
                <a:prstGeom prst="rect">
                  <a:avLst/>
                </a:prstGeom>
                <a:noFill/>
                <a:ln w="9525">
                  <a:noFill/>
                  <a:miter lim="800000"/>
                  <a:headEnd/>
                  <a:tailEnd/>
                </a:ln>
              </p:spPr>
              <p:txBody>
                <a:bodyPr>
                  <a:spAutoFit/>
                </a:bodyPr>
                <a:lstStyle/>
                <a:p>
                  <a:pPr>
                    <a:spcBef>
                      <a:spcPct val="50000"/>
                    </a:spcBef>
                    <a:defRPr/>
                  </a:pPr>
                  <a:r>
                    <a:rPr lang="zh-CN" altLang="en-US" b="1">
                      <a:latin typeface="+mn-ea"/>
                      <a:ea typeface="+mn-ea"/>
                    </a:rPr>
                    <a:t>原静电场（   ）</a:t>
                  </a:r>
                </a:p>
              </p:txBody>
            </p:sp>
            <p:graphicFrame>
              <p:nvGraphicFramePr>
                <p:cNvPr id="6151" name="Object 24"/>
                <p:cNvGraphicFramePr>
                  <a:graphicFrameLocks noChangeAspect="1"/>
                </p:cNvGraphicFramePr>
                <p:nvPr/>
              </p:nvGraphicFramePr>
              <p:xfrm>
                <a:off x="5111" y="1519"/>
                <a:ext cx="294" cy="395"/>
              </p:xfrm>
              <a:graphic>
                <a:graphicData uri="http://schemas.openxmlformats.org/presentationml/2006/ole">
                  <mc:AlternateContent xmlns:mc="http://schemas.openxmlformats.org/markup-compatibility/2006">
                    <mc:Choice xmlns:v="urn:schemas-microsoft-com:vml" Requires="v">
                      <p:oleObj spid="_x0000_s56378" name="公式" r:id="rId3" imgW="190440" imgH="241200" progId="Equation.3">
                        <p:embed/>
                      </p:oleObj>
                    </mc:Choice>
                    <mc:Fallback>
                      <p:oleObj name="公式" r:id="rId3" imgW="190440" imgH="241200" progId="Equation.3">
                        <p:embed/>
                        <p:pic>
                          <p:nvPicPr>
                            <p:cNvPr id="6151"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 y="1519"/>
                              <a:ext cx="294"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143" name="Rectangle 27"/>
            <p:cNvSpPr>
              <a:spLocks noChangeArrowheads="1"/>
            </p:cNvSpPr>
            <p:nvPr/>
          </p:nvSpPr>
          <p:spPr bwMode="auto">
            <a:xfrm>
              <a:off x="2124" y="814"/>
              <a:ext cx="1910" cy="365"/>
            </a:xfrm>
            <a:prstGeom prst="rect">
              <a:avLst/>
            </a:prstGeom>
            <a:noFill/>
            <a:ln w="9525">
              <a:noFill/>
              <a:miter lim="800000"/>
              <a:headEnd/>
              <a:tailEnd/>
            </a:ln>
          </p:spPr>
          <p:txBody>
            <a:bodyPr>
              <a:spAutoFit/>
            </a:bodyPr>
            <a:lstStyle/>
            <a:p>
              <a:pPr>
                <a:defRPr/>
              </a:pPr>
              <a:r>
                <a:rPr lang="zh-CN" altLang="en-US" b="1" dirty="0">
                  <a:latin typeface="+mn-ea"/>
                  <a:ea typeface="+mn-ea"/>
                </a:rPr>
                <a:t>电荷重新分布</a:t>
              </a:r>
            </a:p>
          </p:txBody>
        </p:sp>
        <p:sp>
          <p:nvSpPr>
            <p:cNvPr id="5144" name="Rectangle 34"/>
            <p:cNvSpPr>
              <a:spLocks noChangeArrowheads="1"/>
            </p:cNvSpPr>
            <p:nvPr/>
          </p:nvSpPr>
          <p:spPr bwMode="auto">
            <a:xfrm>
              <a:off x="197" y="1620"/>
              <a:ext cx="2452" cy="368"/>
            </a:xfrm>
            <a:prstGeom prst="rect">
              <a:avLst/>
            </a:prstGeom>
            <a:noFill/>
            <a:ln w="9525">
              <a:noFill/>
              <a:miter lim="800000"/>
              <a:headEnd/>
              <a:tailEnd/>
            </a:ln>
          </p:spPr>
          <p:txBody>
            <a:bodyPr wrap="none">
              <a:spAutoFit/>
            </a:bodyPr>
            <a:lstStyle/>
            <a:p>
              <a:pPr>
                <a:defRPr/>
              </a:pPr>
              <a:r>
                <a:rPr lang="zh-CN" altLang="en-US" b="1">
                  <a:latin typeface="+mn-ea"/>
                  <a:ea typeface="+mn-ea"/>
                </a:rPr>
                <a:t>电介质（束缚电荷）</a:t>
              </a:r>
            </a:p>
          </p:txBody>
        </p:sp>
        <p:graphicFrame>
          <p:nvGraphicFramePr>
            <p:cNvPr id="6150" name="Object 38"/>
            <p:cNvGraphicFramePr>
              <a:graphicFrameLocks noChangeAspect="1"/>
            </p:cNvGraphicFramePr>
            <p:nvPr/>
          </p:nvGraphicFramePr>
          <p:xfrm>
            <a:off x="5279" y="734"/>
            <a:ext cx="385" cy="312"/>
          </p:xfrm>
          <a:graphic>
            <a:graphicData uri="http://schemas.openxmlformats.org/presentationml/2006/ole">
              <mc:AlternateContent xmlns:mc="http://schemas.openxmlformats.org/markup-compatibility/2006">
                <mc:Choice xmlns:v="urn:schemas-microsoft-com:vml" Requires="v">
                  <p:oleObj spid="_x0000_s56379" name="公式" r:id="rId5" imgW="190440" imgH="190440" progId="Equation.3">
                    <p:embed/>
                  </p:oleObj>
                </mc:Choice>
                <mc:Fallback>
                  <p:oleObj name="公式" r:id="rId5" imgW="190440" imgH="190440" progId="Equation.3">
                    <p:embed/>
                    <p:pic>
                      <p:nvPicPr>
                        <p:cNvPr id="615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9" y="734"/>
                          <a:ext cx="38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5" name="Line 47"/>
            <p:cNvSpPr>
              <a:spLocks noChangeShapeType="1"/>
            </p:cNvSpPr>
            <p:nvPr/>
          </p:nvSpPr>
          <p:spPr bwMode="auto">
            <a:xfrm rot="16200000">
              <a:off x="2981" y="1233"/>
              <a:ext cx="241" cy="0"/>
            </a:xfrm>
            <a:prstGeom prst="line">
              <a:avLst/>
            </a:prstGeom>
            <a:noFill/>
            <a:ln w="28575">
              <a:solidFill>
                <a:srgbClr val="A50021"/>
              </a:solidFill>
              <a:round/>
              <a:headEnd type="none" w="med" len="lg"/>
              <a:tailEnd type="triangle" w="med" len="lg"/>
            </a:ln>
          </p:spPr>
          <p:txBody>
            <a:bodyPr/>
            <a:lstStyle/>
            <a:p>
              <a:pPr>
                <a:defRPr/>
              </a:pPr>
              <a:endParaRPr lang="zh-CN" altLang="en-US">
                <a:latin typeface="+mn-ea"/>
                <a:ea typeface="+mn-ea"/>
              </a:endParaRPr>
            </a:p>
          </p:txBody>
        </p:sp>
        <p:grpSp>
          <p:nvGrpSpPr>
            <p:cNvPr id="6170" name="Group 48"/>
            <p:cNvGrpSpPr>
              <a:grpSpLocks/>
            </p:cNvGrpSpPr>
            <p:nvPr/>
          </p:nvGrpSpPr>
          <p:grpSpPr bwMode="auto">
            <a:xfrm>
              <a:off x="3592" y="797"/>
              <a:ext cx="307" cy="338"/>
              <a:chOff x="3590" y="1392"/>
              <a:chExt cx="632" cy="348"/>
            </a:xfrm>
          </p:grpSpPr>
          <p:sp>
            <p:nvSpPr>
              <p:cNvPr id="5154" name="Line 49"/>
              <p:cNvSpPr>
                <a:spLocks noChangeShapeType="1"/>
              </p:cNvSpPr>
              <p:nvPr/>
            </p:nvSpPr>
            <p:spPr bwMode="auto">
              <a:xfrm>
                <a:off x="3590" y="1592"/>
                <a:ext cx="632" cy="148"/>
              </a:xfrm>
              <a:prstGeom prst="line">
                <a:avLst/>
              </a:prstGeom>
              <a:noFill/>
              <a:ln w="25400">
                <a:solidFill>
                  <a:srgbClr val="A50021"/>
                </a:solidFill>
                <a:round/>
                <a:headEnd/>
                <a:tailEnd/>
              </a:ln>
            </p:spPr>
            <p:txBody>
              <a:bodyPr wrap="none"/>
              <a:lstStyle/>
              <a:p>
                <a:pPr>
                  <a:defRPr/>
                </a:pPr>
                <a:endParaRPr lang="zh-CN" altLang="en-US">
                  <a:latin typeface="+mn-ea"/>
                  <a:ea typeface="+mn-ea"/>
                </a:endParaRPr>
              </a:p>
            </p:txBody>
          </p:sp>
          <p:sp>
            <p:nvSpPr>
              <p:cNvPr id="5155" name="Line 50"/>
              <p:cNvSpPr>
                <a:spLocks noChangeShapeType="1"/>
              </p:cNvSpPr>
              <p:nvPr/>
            </p:nvSpPr>
            <p:spPr bwMode="auto">
              <a:xfrm flipV="1">
                <a:off x="3590" y="1392"/>
                <a:ext cx="586" cy="192"/>
              </a:xfrm>
              <a:prstGeom prst="line">
                <a:avLst/>
              </a:prstGeom>
              <a:noFill/>
              <a:ln w="25400">
                <a:solidFill>
                  <a:srgbClr val="A50021"/>
                </a:solidFill>
                <a:round/>
                <a:headEnd/>
                <a:tailEnd/>
              </a:ln>
            </p:spPr>
            <p:txBody>
              <a:bodyPr wrap="none"/>
              <a:lstStyle/>
              <a:p>
                <a:pPr>
                  <a:defRPr/>
                </a:pPr>
                <a:endParaRPr lang="zh-CN" altLang="en-US">
                  <a:latin typeface="+mn-ea"/>
                  <a:ea typeface="+mn-ea"/>
                </a:endParaRPr>
              </a:p>
            </p:txBody>
          </p:sp>
        </p:grpSp>
        <p:sp>
          <p:nvSpPr>
            <p:cNvPr id="5147" name="Rectangle 52"/>
            <p:cNvSpPr>
              <a:spLocks noChangeArrowheads="1"/>
            </p:cNvSpPr>
            <p:nvPr/>
          </p:nvSpPr>
          <p:spPr bwMode="auto">
            <a:xfrm>
              <a:off x="3900" y="945"/>
              <a:ext cx="1154" cy="368"/>
            </a:xfrm>
            <a:prstGeom prst="rect">
              <a:avLst/>
            </a:prstGeom>
            <a:noFill/>
            <a:ln w="9525">
              <a:noFill/>
              <a:miter lim="800000"/>
              <a:headEnd/>
              <a:tailEnd/>
            </a:ln>
          </p:spPr>
          <p:txBody>
            <a:bodyPr wrap="none">
              <a:spAutoFit/>
            </a:bodyPr>
            <a:lstStyle/>
            <a:p>
              <a:pPr>
                <a:defRPr/>
              </a:pPr>
              <a:r>
                <a:rPr lang="zh-CN" altLang="en-US" b="1">
                  <a:latin typeface="+mn-ea"/>
                  <a:ea typeface="+mn-ea"/>
                </a:rPr>
                <a:t>极化电荷</a:t>
              </a:r>
            </a:p>
          </p:txBody>
        </p:sp>
        <p:sp>
          <p:nvSpPr>
            <p:cNvPr id="5148" name="Rectangle 53"/>
            <p:cNvSpPr>
              <a:spLocks noChangeArrowheads="1"/>
            </p:cNvSpPr>
            <p:nvPr/>
          </p:nvSpPr>
          <p:spPr bwMode="auto">
            <a:xfrm>
              <a:off x="3837" y="638"/>
              <a:ext cx="1154" cy="368"/>
            </a:xfrm>
            <a:prstGeom prst="rect">
              <a:avLst/>
            </a:prstGeom>
            <a:noFill/>
            <a:ln w="9525">
              <a:noFill/>
              <a:miter lim="800000"/>
              <a:headEnd/>
              <a:tailEnd/>
            </a:ln>
          </p:spPr>
          <p:txBody>
            <a:bodyPr wrap="none">
              <a:spAutoFit/>
            </a:bodyPr>
            <a:lstStyle/>
            <a:p>
              <a:pPr>
                <a:defRPr/>
              </a:pPr>
              <a:r>
                <a:rPr lang="zh-CN" altLang="en-US" b="1" dirty="0">
                  <a:latin typeface="+mn-ea"/>
                  <a:ea typeface="+mn-ea"/>
                </a:rPr>
                <a:t>感应电荷</a:t>
              </a:r>
            </a:p>
          </p:txBody>
        </p:sp>
        <p:grpSp>
          <p:nvGrpSpPr>
            <p:cNvPr id="6173" name="Group 54"/>
            <p:cNvGrpSpPr>
              <a:grpSpLocks/>
            </p:cNvGrpSpPr>
            <p:nvPr/>
          </p:nvGrpSpPr>
          <p:grpSpPr bwMode="auto">
            <a:xfrm flipH="1">
              <a:off x="4928" y="773"/>
              <a:ext cx="298" cy="333"/>
              <a:chOff x="3580" y="1351"/>
              <a:chExt cx="614" cy="343"/>
            </a:xfrm>
          </p:grpSpPr>
          <p:sp>
            <p:nvSpPr>
              <p:cNvPr id="5152" name="Line 55"/>
              <p:cNvSpPr>
                <a:spLocks noChangeShapeType="1"/>
              </p:cNvSpPr>
              <p:nvPr/>
            </p:nvSpPr>
            <p:spPr bwMode="auto">
              <a:xfrm>
                <a:off x="3580" y="1490"/>
                <a:ext cx="613" cy="204"/>
              </a:xfrm>
              <a:prstGeom prst="line">
                <a:avLst/>
              </a:prstGeom>
              <a:noFill/>
              <a:ln w="25400">
                <a:solidFill>
                  <a:srgbClr val="A50021"/>
                </a:solidFill>
                <a:round/>
                <a:headEnd/>
                <a:tailEnd/>
              </a:ln>
            </p:spPr>
            <p:txBody>
              <a:bodyPr wrap="none"/>
              <a:lstStyle/>
              <a:p>
                <a:pPr>
                  <a:defRPr/>
                </a:pPr>
                <a:endParaRPr lang="zh-CN" altLang="en-US">
                  <a:latin typeface="+mn-ea"/>
                  <a:ea typeface="+mn-ea"/>
                </a:endParaRPr>
              </a:p>
            </p:txBody>
          </p:sp>
          <p:sp>
            <p:nvSpPr>
              <p:cNvPr id="5153" name="Line 56"/>
              <p:cNvSpPr>
                <a:spLocks noChangeShapeType="1"/>
              </p:cNvSpPr>
              <p:nvPr/>
            </p:nvSpPr>
            <p:spPr bwMode="auto">
              <a:xfrm flipV="1">
                <a:off x="3590" y="1351"/>
                <a:ext cx="604" cy="133"/>
              </a:xfrm>
              <a:prstGeom prst="line">
                <a:avLst/>
              </a:prstGeom>
              <a:noFill/>
              <a:ln w="25400">
                <a:solidFill>
                  <a:srgbClr val="A50021"/>
                </a:solidFill>
                <a:round/>
                <a:headEnd/>
                <a:tailEnd/>
              </a:ln>
            </p:spPr>
            <p:txBody>
              <a:bodyPr wrap="none"/>
              <a:lstStyle/>
              <a:p>
                <a:pPr>
                  <a:defRPr/>
                </a:pPr>
                <a:endParaRPr lang="zh-CN" altLang="en-US">
                  <a:latin typeface="+mn-ea"/>
                  <a:ea typeface="+mn-ea"/>
                </a:endParaRPr>
              </a:p>
            </p:txBody>
          </p:sp>
        </p:grpSp>
        <p:sp>
          <p:nvSpPr>
            <p:cNvPr id="5150" name="Line 57"/>
            <p:cNvSpPr>
              <a:spLocks noChangeShapeType="1"/>
            </p:cNvSpPr>
            <p:nvPr/>
          </p:nvSpPr>
          <p:spPr bwMode="auto">
            <a:xfrm rot="5400000" flipV="1">
              <a:off x="2994" y="2008"/>
              <a:ext cx="247" cy="0"/>
            </a:xfrm>
            <a:prstGeom prst="line">
              <a:avLst/>
            </a:prstGeom>
            <a:noFill/>
            <a:ln w="28575">
              <a:solidFill>
                <a:srgbClr val="A50021"/>
              </a:solidFill>
              <a:round/>
              <a:headEnd type="none" w="med" len="lg"/>
              <a:tailEnd type="triangle" w="med" len="lg"/>
            </a:ln>
          </p:spPr>
          <p:txBody>
            <a:bodyPr/>
            <a:lstStyle/>
            <a:p>
              <a:pPr>
                <a:defRPr/>
              </a:pPr>
              <a:endParaRPr lang="zh-CN" altLang="en-US">
                <a:latin typeface="+mn-ea"/>
                <a:ea typeface="+mn-ea"/>
              </a:endParaRPr>
            </a:p>
          </p:txBody>
        </p:sp>
        <p:sp>
          <p:nvSpPr>
            <p:cNvPr id="5151" name="Rectangle 58"/>
            <p:cNvSpPr>
              <a:spLocks noChangeArrowheads="1"/>
            </p:cNvSpPr>
            <p:nvPr/>
          </p:nvSpPr>
          <p:spPr bwMode="auto">
            <a:xfrm>
              <a:off x="2611" y="2067"/>
              <a:ext cx="1414" cy="368"/>
            </a:xfrm>
            <a:prstGeom prst="rect">
              <a:avLst/>
            </a:prstGeom>
            <a:noFill/>
            <a:ln w="9525">
              <a:noFill/>
              <a:miter lim="800000"/>
              <a:headEnd/>
              <a:tailEnd/>
            </a:ln>
          </p:spPr>
          <p:txBody>
            <a:bodyPr wrap="none">
              <a:spAutoFit/>
            </a:bodyPr>
            <a:lstStyle/>
            <a:p>
              <a:pPr>
                <a:defRPr/>
              </a:pPr>
              <a:r>
                <a:rPr lang="zh-CN" altLang="en-US" b="1" dirty="0">
                  <a:latin typeface="+mn-ea"/>
                  <a:ea typeface="+mn-ea"/>
                </a:rPr>
                <a:t>场重新分布</a:t>
              </a:r>
            </a:p>
          </p:txBody>
        </p:sp>
      </p:grpSp>
      <p:grpSp>
        <p:nvGrpSpPr>
          <p:cNvPr id="7" name="Group 69"/>
          <p:cNvGrpSpPr>
            <a:grpSpLocks/>
          </p:cNvGrpSpPr>
          <p:nvPr/>
        </p:nvGrpSpPr>
        <p:grpSpPr bwMode="auto">
          <a:xfrm>
            <a:off x="601170" y="4906637"/>
            <a:ext cx="8023225" cy="1511300"/>
            <a:chOff x="346" y="2920"/>
            <a:chExt cx="5054" cy="952"/>
          </a:xfrm>
        </p:grpSpPr>
        <p:sp>
          <p:nvSpPr>
            <p:cNvPr id="5133" name="Text Box 32"/>
            <p:cNvSpPr txBox="1">
              <a:spLocks noChangeArrowheads="1"/>
            </p:cNvSpPr>
            <p:nvPr/>
          </p:nvSpPr>
          <p:spPr bwMode="auto">
            <a:xfrm>
              <a:off x="346" y="3127"/>
              <a:ext cx="1872" cy="365"/>
            </a:xfrm>
            <a:prstGeom prst="rect">
              <a:avLst/>
            </a:prstGeom>
            <a:noFill/>
            <a:ln w="9525">
              <a:noFill/>
              <a:miter lim="800000"/>
              <a:headEnd/>
              <a:tailEnd/>
            </a:ln>
          </p:spPr>
          <p:txBody>
            <a:bodyPr>
              <a:spAutoFit/>
            </a:bodyPr>
            <a:lstStyle/>
            <a:p>
              <a:pPr>
                <a:spcBef>
                  <a:spcPct val="50000"/>
                </a:spcBef>
                <a:defRPr/>
              </a:pPr>
              <a:r>
                <a:rPr kumimoji="0" lang="zh-CN" altLang="en-US" b="1" dirty="0">
                  <a:latin typeface="+mn-ea"/>
                  <a:ea typeface="+mn-ea"/>
                </a:rPr>
                <a:t>导体静电平衡</a:t>
              </a:r>
            </a:p>
          </p:txBody>
        </p:sp>
        <p:graphicFrame>
          <p:nvGraphicFramePr>
            <p:cNvPr id="6147" name="Object 45"/>
            <p:cNvGraphicFramePr>
              <a:graphicFrameLocks noChangeAspect="1"/>
            </p:cNvGraphicFramePr>
            <p:nvPr/>
          </p:nvGraphicFramePr>
          <p:xfrm>
            <a:off x="2456" y="2920"/>
            <a:ext cx="668" cy="362"/>
          </p:xfrm>
          <a:graphic>
            <a:graphicData uri="http://schemas.openxmlformats.org/presentationml/2006/ole">
              <mc:AlternateContent xmlns:mc="http://schemas.openxmlformats.org/markup-compatibility/2006">
                <mc:Choice xmlns:v="urn:schemas-microsoft-com:vml" Requires="v">
                  <p:oleObj spid="_x0000_s56380" name="Equation" r:id="rId7" imgW="380880" imgH="203040" progId="Equation.3">
                    <p:embed/>
                  </p:oleObj>
                </mc:Choice>
                <mc:Fallback>
                  <p:oleObj name="Equation" r:id="rId7" imgW="380880" imgH="203040" progId="Equation.3">
                    <p:embed/>
                    <p:pic>
                      <p:nvPicPr>
                        <p:cNvPr id="6147"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6" y="2920"/>
                          <a:ext cx="668"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AutoShape 60"/>
            <p:cNvSpPr>
              <a:spLocks/>
            </p:cNvSpPr>
            <p:nvPr/>
          </p:nvSpPr>
          <p:spPr bwMode="auto">
            <a:xfrm>
              <a:off x="1956" y="3036"/>
              <a:ext cx="143" cy="533"/>
            </a:xfrm>
            <a:prstGeom prst="leftBrace">
              <a:avLst>
                <a:gd name="adj1" fmla="val 46528"/>
                <a:gd name="adj2" fmla="val 50000"/>
              </a:avLst>
            </a:prstGeom>
            <a:noFill/>
            <a:ln w="19050">
              <a:solidFill>
                <a:srgbClr val="A50021"/>
              </a:solidFill>
              <a:round/>
              <a:headEnd/>
              <a:tailEnd/>
            </a:ln>
          </p:spPr>
          <p:txBody>
            <a:bodyPr wrap="none" anchor="ctr"/>
            <a:lstStyle/>
            <a:p>
              <a:pPr>
                <a:defRPr/>
              </a:pPr>
              <a:endParaRPr lang="zh-CN" altLang="en-US">
                <a:latin typeface="+mn-ea"/>
                <a:ea typeface="+mn-ea"/>
              </a:endParaRPr>
            </a:p>
          </p:txBody>
        </p:sp>
        <p:sp>
          <p:nvSpPr>
            <p:cNvPr id="5135" name="Rectangle 61"/>
            <p:cNvSpPr>
              <a:spLocks noChangeArrowheads="1"/>
            </p:cNvSpPr>
            <p:nvPr/>
          </p:nvSpPr>
          <p:spPr bwMode="auto">
            <a:xfrm>
              <a:off x="2100" y="2928"/>
              <a:ext cx="376" cy="368"/>
            </a:xfrm>
            <a:prstGeom prst="rect">
              <a:avLst/>
            </a:prstGeom>
            <a:noFill/>
            <a:ln w="9525">
              <a:noFill/>
              <a:miter lim="800000"/>
              <a:headEnd/>
              <a:tailEnd/>
            </a:ln>
          </p:spPr>
          <p:txBody>
            <a:bodyPr wrap="none">
              <a:spAutoFit/>
            </a:bodyPr>
            <a:lstStyle/>
            <a:p>
              <a:pPr>
                <a:defRPr/>
              </a:pPr>
              <a:r>
                <a:rPr lang="zh-CN" altLang="en-US" b="1">
                  <a:latin typeface="+mn-ea"/>
                  <a:ea typeface="+mn-ea"/>
                </a:rPr>
                <a:t>内</a:t>
              </a:r>
            </a:p>
          </p:txBody>
        </p:sp>
        <p:sp>
          <p:nvSpPr>
            <p:cNvPr id="5137" name="Rectangle 63"/>
            <p:cNvSpPr>
              <a:spLocks noChangeArrowheads="1"/>
            </p:cNvSpPr>
            <p:nvPr/>
          </p:nvSpPr>
          <p:spPr bwMode="auto">
            <a:xfrm>
              <a:off x="2028" y="3324"/>
              <a:ext cx="635" cy="368"/>
            </a:xfrm>
            <a:prstGeom prst="rect">
              <a:avLst/>
            </a:prstGeom>
            <a:noFill/>
            <a:ln w="9525">
              <a:noFill/>
              <a:miter lim="800000"/>
              <a:headEnd/>
              <a:tailEnd/>
            </a:ln>
          </p:spPr>
          <p:txBody>
            <a:bodyPr wrap="none">
              <a:spAutoFit/>
            </a:bodyPr>
            <a:lstStyle/>
            <a:p>
              <a:pPr>
                <a:defRPr/>
              </a:pPr>
              <a:r>
                <a:rPr lang="zh-CN" altLang="en-US" b="1">
                  <a:latin typeface="+mn-ea"/>
                  <a:ea typeface="+mn-ea"/>
                </a:rPr>
                <a:t>表面</a:t>
              </a:r>
            </a:p>
          </p:txBody>
        </p:sp>
        <p:sp>
          <p:nvSpPr>
            <p:cNvPr id="5138" name="Rectangle 64"/>
            <p:cNvSpPr>
              <a:spLocks noChangeArrowheads="1"/>
            </p:cNvSpPr>
            <p:nvPr/>
          </p:nvSpPr>
          <p:spPr bwMode="auto">
            <a:xfrm>
              <a:off x="3000" y="2920"/>
              <a:ext cx="1252" cy="330"/>
            </a:xfrm>
            <a:prstGeom prst="rect">
              <a:avLst/>
            </a:prstGeom>
            <a:noFill/>
            <a:ln w="9525">
              <a:noFill/>
              <a:miter lim="800000"/>
              <a:headEnd/>
              <a:tailEnd/>
            </a:ln>
          </p:spPr>
          <p:txBody>
            <a:bodyPr wrap="none">
              <a:spAutoFit/>
            </a:bodyPr>
            <a:lstStyle/>
            <a:p>
              <a:pPr>
                <a:defRPr/>
              </a:pPr>
              <a:r>
                <a:rPr lang="zh-CN" altLang="en-US" sz="2800" b="1">
                  <a:latin typeface="+mn-ea"/>
                  <a:ea typeface="+mn-ea"/>
                </a:rPr>
                <a:t>（等势体）</a:t>
              </a:r>
            </a:p>
          </p:txBody>
        </p:sp>
        <p:sp>
          <p:nvSpPr>
            <p:cNvPr id="5139" name="Rectangle 65"/>
            <p:cNvSpPr>
              <a:spLocks noChangeArrowheads="1"/>
            </p:cNvSpPr>
            <p:nvPr/>
          </p:nvSpPr>
          <p:spPr bwMode="auto">
            <a:xfrm>
              <a:off x="3576" y="3340"/>
              <a:ext cx="1252" cy="330"/>
            </a:xfrm>
            <a:prstGeom prst="rect">
              <a:avLst/>
            </a:prstGeom>
            <a:noFill/>
            <a:ln w="9525">
              <a:noFill/>
              <a:miter lim="800000"/>
              <a:headEnd/>
              <a:tailEnd/>
            </a:ln>
          </p:spPr>
          <p:txBody>
            <a:bodyPr wrap="none">
              <a:spAutoFit/>
            </a:bodyPr>
            <a:lstStyle/>
            <a:p>
              <a:pPr>
                <a:defRPr/>
              </a:pPr>
              <a:r>
                <a:rPr lang="zh-CN" altLang="en-US" sz="2800" b="1">
                  <a:latin typeface="+mn-ea"/>
                  <a:ea typeface="+mn-ea"/>
                </a:rPr>
                <a:t>（等势面）</a:t>
              </a:r>
            </a:p>
          </p:txBody>
        </p:sp>
        <p:graphicFrame>
          <p:nvGraphicFramePr>
            <p:cNvPr id="6148" name="Object 66"/>
            <p:cNvGraphicFramePr>
              <a:graphicFrameLocks noChangeAspect="1"/>
            </p:cNvGraphicFramePr>
            <p:nvPr/>
          </p:nvGraphicFramePr>
          <p:xfrm>
            <a:off x="4694" y="3154"/>
            <a:ext cx="706" cy="718"/>
          </p:xfrm>
          <a:graphic>
            <a:graphicData uri="http://schemas.openxmlformats.org/presentationml/2006/ole">
              <mc:AlternateContent xmlns:mc="http://schemas.openxmlformats.org/markup-compatibility/2006">
                <mc:Choice xmlns:v="urn:schemas-microsoft-com:vml" Requires="v">
                  <p:oleObj spid="_x0000_s56381" name="公式" r:id="rId9" imgW="457200" imgH="431640" progId="Equation.3">
                    <p:embed/>
                  </p:oleObj>
                </mc:Choice>
                <mc:Fallback>
                  <p:oleObj name="公式" r:id="rId9" imgW="457200" imgH="431640" progId="Equation.3">
                    <p:embed/>
                    <p:pic>
                      <p:nvPicPr>
                        <p:cNvPr id="6148"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4" y="3154"/>
                          <a:ext cx="706" cy="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67"/>
            <p:cNvGraphicFramePr>
              <a:graphicFrameLocks noChangeAspect="1"/>
            </p:cNvGraphicFramePr>
            <p:nvPr/>
          </p:nvGraphicFramePr>
          <p:xfrm>
            <a:off x="2690" y="3339"/>
            <a:ext cx="512" cy="339"/>
          </p:xfrm>
          <a:graphic>
            <a:graphicData uri="http://schemas.openxmlformats.org/presentationml/2006/ole">
              <mc:AlternateContent xmlns:mc="http://schemas.openxmlformats.org/markup-compatibility/2006">
                <mc:Choice xmlns:v="urn:schemas-microsoft-com:vml" Requires="v">
                  <p:oleObj spid="_x0000_s56382" name="公式" r:id="rId11" imgW="291960" imgH="190440" progId="Equation.3">
                    <p:embed/>
                  </p:oleObj>
                </mc:Choice>
                <mc:Fallback>
                  <p:oleObj name="公式" r:id="rId11" imgW="291960" imgH="190440" progId="Equation.3">
                    <p:embed/>
                    <p:pic>
                      <p:nvPicPr>
                        <p:cNvPr id="6149"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0" y="3339"/>
                          <a:ext cx="512"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0" name="Rectangle 68"/>
            <p:cNvSpPr>
              <a:spLocks noChangeArrowheads="1"/>
            </p:cNvSpPr>
            <p:nvPr/>
          </p:nvSpPr>
          <p:spPr bwMode="auto">
            <a:xfrm>
              <a:off x="3060" y="3333"/>
              <a:ext cx="571" cy="330"/>
            </a:xfrm>
            <a:prstGeom prst="rect">
              <a:avLst/>
            </a:prstGeom>
            <a:noFill/>
            <a:ln w="9525">
              <a:noFill/>
              <a:miter lim="800000"/>
              <a:headEnd/>
              <a:tailEnd/>
            </a:ln>
          </p:spPr>
          <p:txBody>
            <a:bodyPr wrap="none">
              <a:spAutoFit/>
            </a:bodyPr>
            <a:lstStyle/>
            <a:p>
              <a:pPr>
                <a:defRPr/>
              </a:pPr>
              <a:r>
                <a:rPr lang="zh-CN" altLang="en-US" sz="2800" b="1">
                  <a:solidFill>
                    <a:srgbClr val="0033CC"/>
                  </a:solidFill>
                  <a:latin typeface="+mn-ea"/>
                  <a:ea typeface="+mn-ea"/>
                </a:rPr>
                <a:t>表面</a:t>
              </a:r>
            </a:p>
          </p:txBody>
        </p:sp>
      </p:grpSp>
      <p:graphicFrame>
        <p:nvGraphicFramePr>
          <p:cNvPr id="40" name="Object 27"/>
          <p:cNvGraphicFramePr>
            <a:graphicFrameLocks noChangeAspect="1"/>
          </p:cNvGraphicFramePr>
          <p:nvPr>
            <p:extLst>
              <p:ext uri="{D42A27DB-BD31-4B8C-83A1-F6EECF244321}">
                <p14:modId xmlns:p14="http://schemas.microsoft.com/office/powerpoint/2010/main" val="3021015118"/>
              </p:ext>
            </p:extLst>
          </p:nvPr>
        </p:nvGraphicFramePr>
        <p:xfrm>
          <a:off x="6124576" y="4227125"/>
          <a:ext cx="2427154" cy="688986"/>
        </p:xfrm>
        <a:graphic>
          <a:graphicData uri="http://schemas.openxmlformats.org/presentationml/2006/ole">
            <mc:AlternateContent xmlns:mc="http://schemas.openxmlformats.org/markup-compatibility/2006">
              <mc:Choice xmlns:v="urn:schemas-microsoft-com:vml" Requires="v">
                <p:oleObj spid="_x0000_s56383" name="公式" r:id="rId13" imgW="749160" imgH="241200" progId="Equation.3">
                  <p:embed/>
                </p:oleObj>
              </mc:Choice>
              <mc:Fallback>
                <p:oleObj name="公式" r:id="rId13" imgW="749160" imgH="241200" progId="Equation.3">
                  <p:embed/>
                  <p:pic>
                    <p:nvPicPr>
                      <p:cNvPr id="4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4576" y="4227125"/>
                        <a:ext cx="2427154" cy="688986"/>
                      </a:xfrm>
                      <a:prstGeom prst="rect">
                        <a:avLst/>
                      </a:prstGeom>
                      <a:noFill/>
                      <a:ln>
                        <a:noFill/>
                      </a:ln>
                      <a:effectLst/>
                      <a:extLst/>
                    </p:spPr>
                  </p:pic>
                </p:oleObj>
              </mc:Fallback>
            </mc:AlternateContent>
          </a:graphicData>
        </a:graphic>
      </p:graphicFrame>
      <p:sp>
        <p:nvSpPr>
          <p:cNvPr id="42" name="Rectangle 31"/>
          <p:cNvSpPr>
            <a:spLocks noChangeArrowheads="1"/>
          </p:cNvSpPr>
          <p:nvPr/>
        </p:nvSpPr>
        <p:spPr bwMode="auto">
          <a:xfrm>
            <a:off x="720678" y="6044568"/>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t>电介质极化</a:t>
            </a:r>
          </a:p>
        </p:txBody>
      </p:sp>
      <p:grpSp>
        <p:nvGrpSpPr>
          <p:cNvPr id="4" name="组合 3"/>
          <p:cNvGrpSpPr/>
          <p:nvPr/>
        </p:nvGrpSpPr>
        <p:grpSpPr>
          <a:xfrm>
            <a:off x="3157045" y="6027413"/>
            <a:ext cx="4390723" cy="668338"/>
            <a:chOff x="3294436" y="5644054"/>
            <a:chExt cx="4390723" cy="668338"/>
          </a:xfrm>
        </p:grpSpPr>
        <p:sp>
          <p:nvSpPr>
            <p:cNvPr id="43" name="Rectangle 37"/>
            <p:cNvSpPr>
              <a:spLocks noChangeArrowheads="1"/>
            </p:cNvSpPr>
            <p:nvPr/>
          </p:nvSpPr>
          <p:spPr bwMode="auto">
            <a:xfrm>
              <a:off x="3294436" y="56925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t>介质内：</a:t>
              </a:r>
              <a:endParaRPr lang="zh-CN" altLang="en-US" b="1" dirty="0"/>
            </a:p>
          </p:txBody>
        </p:sp>
        <p:graphicFrame>
          <p:nvGraphicFramePr>
            <p:cNvPr id="3" name="对象 2"/>
            <p:cNvGraphicFramePr>
              <a:graphicFrameLocks noChangeAspect="1"/>
            </p:cNvGraphicFramePr>
            <p:nvPr/>
          </p:nvGraphicFramePr>
          <p:xfrm>
            <a:off x="4641922" y="5644054"/>
            <a:ext cx="3043237" cy="668338"/>
          </p:xfrm>
          <a:graphic>
            <a:graphicData uri="http://schemas.openxmlformats.org/presentationml/2006/ole">
              <mc:AlternateContent xmlns:mc="http://schemas.openxmlformats.org/markup-compatibility/2006">
                <mc:Choice xmlns:v="urn:schemas-microsoft-com:vml" Requires="v">
                  <p:oleObj spid="_x0000_s56384" name="Equation" r:id="rId15" imgW="1041120" imgH="228600" progId="Equation.DSMT4">
                    <p:embed/>
                  </p:oleObj>
                </mc:Choice>
                <mc:Fallback>
                  <p:oleObj name="Equation" r:id="rId15" imgW="1041120" imgH="228600" progId="Equation.DSMT4">
                    <p:embed/>
                    <p:pic>
                      <p:nvPicPr>
                        <p:cNvPr id="3" name="对象 2"/>
                        <p:cNvPicPr/>
                        <p:nvPr/>
                      </p:nvPicPr>
                      <p:blipFill>
                        <a:blip r:embed="rId16"/>
                        <a:stretch>
                          <a:fillRect/>
                        </a:stretch>
                      </p:blipFill>
                      <p:spPr>
                        <a:xfrm>
                          <a:off x="4641922" y="5644054"/>
                          <a:ext cx="3043237" cy="668338"/>
                        </a:xfrm>
                        <a:prstGeom prst="rect">
                          <a:avLst/>
                        </a:prstGeom>
                      </p:spPr>
                    </p:pic>
                  </p:oleObj>
                </mc:Fallback>
              </mc:AlternateContent>
            </a:graphicData>
          </a:graphic>
        </p:graphicFrame>
      </p:grpSp>
      <p:sp>
        <p:nvSpPr>
          <p:cNvPr id="46" name="Text Box 50"/>
          <p:cNvSpPr txBox="1">
            <a:spLocks noChangeArrowheads="1"/>
          </p:cNvSpPr>
          <p:nvPr/>
        </p:nvSpPr>
        <p:spPr bwMode="auto">
          <a:xfrm>
            <a:off x="155876" y="1506360"/>
            <a:ext cx="86502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000" b="1" dirty="0" smtClean="0">
                <a:solidFill>
                  <a:srgbClr val="000099"/>
                </a:solidFill>
                <a:latin typeface="+mn-ea"/>
                <a:ea typeface="+mn-ea"/>
              </a:rPr>
              <a:t>1. </a:t>
            </a:r>
            <a:r>
              <a:rPr lang="en-US" altLang="zh-CN" sz="3000" b="1" dirty="0" smtClean="0">
                <a:latin typeface="+mn-ea"/>
                <a:ea typeface="+mn-ea"/>
              </a:rPr>
              <a:t> </a:t>
            </a:r>
            <a:r>
              <a:rPr lang="zh-CN" altLang="en-US" sz="3000" b="1" dirty="0" smtClean="0">
                <a:latin typeface="+mn-ea"/>
                <a:ea typeface="+mn-ea"/>
              </a:rPr>
              <a:t>静电场中的导体和电介质</a:t>
            </a:r>
            <a:endParaRPr lang="zh-CN" altLang="en-US" sz="3000" b="1" dirty="0">
              <a:latin typeface="+mn-ea"/>
              <a:ea typeface="+mn-ea"/>
            </a:endParaRPr>
          </a:p>
        </p:txBody>
      </p:sp>
      <p:sp>
        <p:nvSpPr>
          <p:cNvPr id="5" name="文本框 4"/>
          <p:cNvSpPr txBox="1"/>
          <p:nvPr/>
        </p:nvSpPr>
        <p:spPr>
          <a:xfrm>
            <a:off x="2193925" y="787707"/>
            <a:ext cx="5540299" cy="584775"/>
          </a:xfrm>
          <a:prstGeom prst="rect">
            <a:avLst/>
          </a:prstGeom>
          <a:noFill/>
        </p:spPr>
        <p:txBody>
          <a:bodyPr wrap="none" rtlCol="0">
            <a:spAutoFit/>
          </a:bodyPr>
          <a:lstStyle/>
          <a:p>
            <a:r>
              <a:rPr lang="zh-CN" altLang="en-US" sz="3200" dirty="0" smtClean="0">
                <a:solidFill>
                  <a:srgbClr val="7030A0"/>
                </a:solidFill>
                <a:latin typeface="方正舒体" panose="02010601030101010101" pitchFamily="2" charset="-122"/>
                <a:ea typeface="方正舒体" panose="02010601030101010101" pitchFamily="2" charset="-122"/>
              </a:rPr>
              <a:t>第六章电场中的导体和电介质</a:t>
            </a:r>
            <a:endParaRPr lang="zh-CN" altLang="en-US" sz="3200" dirty="0">
              <a:solidFill>
                <a:srgbClr val="7030A0"/>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1228065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1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32883" y="675718"/>
            <a:ext cx="86502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000" b="1" dirty="0" smtClean="0">
                <a:solidFill>
                  <a:srgbClr val="000099"/>
                </a:solidFill>
                <a:latin typeface="+mn-ea"/>
                <a:ea typeface="+mn-ea"/>
              </a:rPr>
              <a:t>2. </a:t>
            </a:r>
            <a:r>
              <a:rPr lang="en-US" altLang="zh-CN" sz="3000" b="1" dirty="0" smtClean="0">
                <a:latin typeface="+mn-ea"/>
                <a:ea typeface="+mn-ea"/>
              </a:rPr>
              <a:t> </a:t>
            </a:r>
            <a:r>
              <a:rPr lang="zh-CN" altLang="en-US" sz="3000" b="1" dirty="0">
                <a:latin typeface="+mn-ea"/>
                <a:ea typeface="+mn-ea"/>
              </a:rPr>
              <a:t>有导体或介质存在时场的求解</a:t>
            </a:r>
          </a:p>
        </p:txBody>
      </p:sp>
      <p:sp>
        <p:nvSpPr>
          <p:cNvPr id="3" name="Text Box 51"/>
          <p:cNvSpPr txBox="1">
            <a:spLocks noChangeArrowheads="1"/>
          </p:cNvSpPr>
          <p:nvPr/>
        </p:nvSpPr>
        <p:spPr bwMode="auto">
          <a:xfrm>
            <a:off x="340463" y="1416026"/>
            <a:ext cx="8832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smtClean="0"/>
              <a:t>（</a:t>
            </a:r>
            <a:r>
              <a:rPr lang="en-US" altLang="zh-CN" b="1" dirty="0" smtClean="0"/>
              <a:t>1</a:t>
            </a:r>
            <a:r>
              <a:rPr lang="zh-CN" altLang="en-US" b="1" dirty="0" smtClean="0"/>
              <a:t>）</a:t>
            </a:r>
            <a:r>
              <a:rPr lang="en-US" altLang="zh-CN" b="1" dirty="0" smtClean="0"/>
              <a:t> </a:t>
            </a:r>
            <a:r>
              <a:rPr lang="zh-CN" altLang="en-US" b="1" dirty="0">
                <a:latin typeface="楷体_GB2312" pitchFamily="49" charset="-122"/>
              </a:rPr>
              <a:t>导体   先求电荷分</a:t>
            </a:r>
            <a:r>
              <a:rPr lang="zh-CN" altLang="en-US" b="1" dirty="0" smtClean="0">
                <a:latin typeface="楷体_GB2312" pitchFamily="49" charset="-122"/>
              </a:rPr>
              <a:t>布，</a:t>
            </a:r>
            <a:r>
              <a:rPr lang="zh-CN" altLang="en-US" dirty="0" smtClean="0"/>
              <a:t>再</a:t>
            </a:r>
            <a:r>
              <a:rPr lang="zh-CN" altLang="en-US" dirty="0"/>
              <a:t>求</a:t>
            </a:r>
            <a:r>
              <a:rPr lang="en-US" altLang="zh-CN" i="1" dirty="0"/>
              <a:t>E</a:t>
            </a:r>
            <a:r>
              <a:rPr lang="zh-CN" altLang="en-US" dirty="0"/>
              <a:t>与</a:t>
            </a:r>
            <a:r>
              <a:rPr lang="en-US" altLang="zh-CN" i="1" dirty="0"/>
              <a:t>V</a:t>
            </a:r>
            <a:r>
              <a:rPr lang="zh-CN" altLang="en-US" dirty="0"/>
              <a:t>等</a:t>
            </a:r>
            <a:endParaRPr lang="zh-CN" altLang="en-US" sz="2800" b="1" dirty="0"/>
          </a:p>
        </p:txBody>
      </p:sp>
      <p:sp>
        <p:nvSpPr>
          <p:cNvPr id="4" name="Text Box 53"/>
          <p:cNvSpPr txBox="1">
            <a:spLocks noChangeArrowheads="1"/>
          </p:cNvSpPr>
          <p:nvPr/>
        </p:nvSpPr>
        <p:spPr bwMode="auto">
          <a:xfrm>
            <a:off x="340463" y="2197076"/>
            <a:ext cx="8832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smtClean="0"/>
              <a:t>（</a:t>
            </a:r>
            <a:r>
              <a:rPr lang="en-US" altLang="zh-CN" b="1" dirty="0" smtClean="0"/>
              <a:t>2</a:t>
            </a:r>
            <a:r>
              <a:rPr lang="zh-CN" altLang="en-US" b="1" dirty="0" smtClean="0"/>
              <a:t>）电</a:t>
            </a:r>
            <a:r>
              <a:rPr lang="zh-CN" altLang="en-US" b="1" dirty="0"/>
              <a:t>介</a:t>
            </a:r>
            <a:r>
              <a:rPr lang="zh-CN" altLang="en-US" b="1" dirty="0" smtClean="0"/>
              <a:t>质（</a:t>
            </a:r>
            <a:r>
              <a:rPr kumimoji="0" lang="zh-CN" altLang="en-US" dirty="0">
                <a:solidFill>
                  <a:srgbClr val="000000"/>
                </a:solidFill>
              </a:rPr>
              <a:t>高度对称分布</a:t>
            </a:r>
            <a:r>
              <a:rPr lang="zh-CN" altLang="en-US" b="1" dirty="0" smtClean="0"/>
              <a:t>）先</a:t>
            </a:r>
            <a:r>
              <a:rPr lang="zh-CN" altLang="en-US" b="1" dirty="0"/>
              <a:t>求</a:t>
            </a:r>
            <a:r>
              <a:rPr lang="en-US" altLang="zh-CN" b="1" i="1" dirty="0">
                <a:solidFill>
                  <a:srgbClr val="0033CC"/>
                </a:solidFill>
              </a:rPr>
              <a:t>D </a:t>
            </a:r>
            <a:r>
              <a:rPr lang="zh-CN" altLang="en-US" b="1" dirty="0" smtClean="0"/>
              <a:t>，再</a:t>
            </a:r>
            <a:r>
              <a:rPr lang="zh-CN" altLang="en-US" b="1" dirty="0"/>
              <a:t>求</a:t>
            </a:r>
            <a:r>
              <a:rPr lang="en-US" altLang="zh-CN" b="1" i="1" dirty="0">
                <a:solidFill>
                  <a:srgbClr val="0033CC"/>
                </a:solidFill>
              </a:rPr>
              <a:t>E</a:t>
            </a:r>
            <a:r>
              <a:rPr lang="zh-CN" altLang="en-US" b="1" dirty="0"/>
              <a:t>与</a:t>
            </a:r>
            <a:r>
              <a:rPr lang="en-US" altLang="zh-CN" b="1" i="1" dirty="0" smtClean="0">
                <a:solidFill>
                  <a:srgbClr val="0033CC"/>
                </a:solidFill>
              </a:rPr>
              <a:t>V</a:t>
            </a:r>
            <a:r>
              <a:rPr lang="zh-CN" altLang="en-US" b="1" dirty="0" smtClean="0"/>
              <a:t>等</a:t>
            </a:r>
            <a:endParaRPr lang="zh-CN" altLang="en-US" sz="2800" b="1" dirty="0"/>
          </a:p>
        </p:txBody>
      </p:sp>
      <p:grpSp>
        <p:nvGrpSpPr>
          <p:cNvPr id="21" name="Group 42"/>
          <p:cNvGrpSpPr>
            <a:grpSpLocks/>
          </p:cNvGrpSpPr>
          <p:nvPr/>
        </p:nvGrpSpPr>
        <p:grpSpPr bwMode="auto">
          <a:xfrm>
            <a:off x="2518270" y="4378882"/>
            <a:ext cx="5093452" cy="1170087"/>
            <a:chOff x="2160" y="2882"/>
            <a:chExt cx="2429" cy="558"/>
          </a:xfrm>
        </p:grpSpPr>
        <p:sp>
          <p:nvSpPr>
            <p:cNvPr id="22" name="Text Box 34"/>
            <p:cNvSpPr txBox="1">
              <a:spLocks noChangeArrowheads="1"/>
            </p:cNvSpPr>
            <p:nvPr/>
          </p:nvSpPr>
          <p:spPr bwMode="auto">
            <a:xfrm>
              <a:off x="3426" y="2882"/>
              <a:ext cx="2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000000"/>
                  </a:solidFill>
                  <a:sym typeface="Symbol" panose="05050102010706020507" pitchFamily="18" charset="2"/>
                </a:rPr>
                <a:t></a:t>
              </a:r>
            </a:p>
          </p:txBody>
        </p:sp>
        <p:graphicFrame>
          <p:nvGraphicFramePr>
            <p:cNvPr id="23" name="Object 41"/>
            <p:cNvGraphicFramePr>
              <a:graphicFrameLocks noChangeAspect="1"/>
            </p:cNvGraphicFramePr>
            <p:nvPr>
              <p:extLst/>
            </p:nvPr>
          </p:nvGraphicFramePr>
          <p:xfrm>
            <a:off x="2160" y="3077"/>
            <a:ext cx="2429" cy="363"/>
          </p:xfrm>
          <a:graphic>
            <a:graphicData uri="http://schemas.openxmlformats.org/presentationml/2006/ole">
              <mc:AlternateContent xmlns:mc="http://schemas.openxmlformats.org/markup-compatibility/2006">
                <mc:Choice xmlns:v="urn:schemas-microsoft-com:vml" Requires="v">
                  <p:oleObj spid="_x0000_s57402" name="Equation" r:id="rId3" imgW="1409400" imgH="215640" progId="Equation.DSMT4">
                    <p:embed/>
                  </p:oleObj>
                </mc:Choice>
                <mc:Fallback>
                  <p:oleObj name="Equation" r:id="rId3" imgW="1409400" imgH="215640" progId="Equation.DSMT4">
                    <p:embed/>
                    <p:pic>
                      <p:nvPicPr>
                        <p:cNvPr id="23" name="Object 41"/>
                        <p:cNvPicPr>
                          <a:picLocks noChangeAspect="1" noChangeArrowheads="1"/>
                        </p:cNvPicPr>
                        <p:nvPr/>
                      </p:nvPicPr>
                      <p:blipFill>
                        <a:blip r:embed="rId4"/>
                        <a:srcRect/>
                        <a:stretch>
                          <a:fillRect/>
                        </a:stretch>
                      </p:blipFill>
                      <p:spPr bwMode="auto">
                        <a:xfrm>
                          <a:off x="2160" y="3077"/>
                          <a:ext cx="2429" cy="363"/>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3"/>
          <p:cNvGraphicFramePr>
            <a:graphicFrameLocks noChangeAspect="1"/>
          </p:cNvGraphicFramePr>
          <p:nvPr>
            <p:extLst/>
          </p:nvPr>
        </p:nvGraphicFramePr>
        <p:xfrm>
          <a:off x="132883" y="3193721"/>
          <a:ext cx="2836802" cy="1118739"/>
        </p:xfrm>
        <a:graphic>
          <a:graphicData uri="http://schemas.openxmlformats.org/presentationml/2006/ole">
            <mc:AlternateContent xmlns:mc="http://schemas.openxmlformats.org/markup-compatibility/2006">
              <mc:Choice xmlns:v="urn:schemas-microsoft-com:vml" Requires="v">
                <p:oleObj spid="_x0000_s57403" name="Equation" r:id="rId5" imgW="1091880" imgH="431640" progId="Equation.DSMT4">
                  <p:embed/>
                </p:oleObj>
              </mc:Choice>
              <mc:Fallback>
                <p:oleObj name="Equation" r:id="rId5" imgW="1091880" imgH="431640" progId="Equation.DSMT4">
                  <p:embed/>
                  <p:pic>
                    <p:nvPicPr>
                      <p:cNvPr id="24" name="Object 3"/>
                      <p:cNvPicPr>
                        <a:picLocks noChangeAspect="1" noChangeArrowheads="1"/>
                      </p:cNvPicPr>
                      <p:nvPr/>
                    </p:nvPicPr>
                    <p:blipFill>
                      <a:blip r:embed="rId6"/>
                      <a:srcRect/>
                      <a:stretch>
                        <a:fillRect/>
                      </a:stretch>
                    </p:blipFill>
                    <p:spPr bwMode="auto">
                      <a:xfrm>
                        <a:off x="132883" y="3193721"/>
                        <a:ext cx="2836802" cy="1118739"/>
                      </a:xfrm>
                      <a:prstGeom prst="rect">
                        <a:avLst/>
                      </a:prstGeom>
                      <a:noFill/>
                      <a:ln>
                        <a:noFill/>
                      </a:ln>
                      <a:effectLst/>
                      <a:extLst/>
                    </p:spPr>
                  </p:pic>
                </p:oleObj>
              </mc:Fallback>
            </mc:AlternateContent>
          </a:graphicData>
        </a:graphic>
      </p:graphicFrame>
      <p:graphicFrame>
        <p:nvGraphicFramePr>
          <p:cNvPr id="25" name="Object 3"/>
          <p:cNvGraphicFramePr>
            <a:graphicFrameLocks noChangeAspect="1"/>
          </p:cNvGraphicFramePr>
          <p:nvPr>
            <p:extLst/>
          </p:nvPr>
        </p:nvGraphicFramePr>
        <p:xfrm>
          <a:off x="2984438" y="3432142"/>
          <a:ext cx="890588" cy="560388"/>
        </p:xfrm>
        <a:graphic>
          <a:graphicData uri="http://schemas.openxmlformats.org/presentationml/2006/ole">
            <mc:AlternateContent xmlns:mc="http://schemas.openxmlformats.org/markup-compatibility/2006">
              <mc:Choice xmlns:v="urn:schemas-microsoft-com:vml" Requires="v">
                <p:oleObj spid="_x0000_s57404" name="Equation" r:id="rId7" imgW="342720" imgH="215640" progId="Equation.DSMT4">
                  <p:embed/>
                </p:oleObj>
              </mc:Choice>
              <mc:Fallback>
                <p:oleObj name="Equation" r:id="rId7" imgW="342720" imgH="215640" progId="Equation.DSMT4">
                  <p:embed/>
                  <p:pic>
                    <p:nvPicPr>
                      <p:cNvPr id="25" name="Object 3"/>
                      <p:cNvPicPr>
                        <a:picLocks noChangeAspect="1" noChangeArrowheads="1"/>
                      </p:cNvPicPr>
                      <p:nvPr/>
                    </p:nvPicPr>
                    <p:blipFill>
                      <a:blip r:embed="rId8"/>
                      <a:srcRect/>
                      <a:stretch>
                        <a:fillRect/>
                      </a:stretch>
                    </p:blipFill>
                    <p:spPr bwMode="auto">
                      <a:xfrm>
                        <a:off x="2984438" y="3432142"/>
                        <a:ext cx="890588" cy="560388"/>
                      </a:xfrm>
                      <a:prstGeom prst="rect">
                        <a:avLst/>
                      </a:prstGeom>
                      <a:noFill/>
                      <a:ln>
                        <a:noFill/>
                      </a:ln>
                      <a:effectLst/>
                      <a:extLst/>
                    </p:spPr>
                  </p:pic>
                </p:oleObj>
              </mc:Fallback>
            </mc:AlternateContent>
          </a:graphicData>
        </a:graphic>
      </p:graphicFrame>
      <p:graphicFrame>
        <p:nvGraphicFramePr>
          <p:cNvPr id="26" name="Object 3"/>
          <p:cNvGraphicFramePr>
            <a:graphicFrameLocks noChangeAspect="1"/>
          </p:cNvGraphicFramePr>
          <p:nvPr>
            <p:extLst/>
          </p:nvPr>
        </p:nvGraphicFramePr>
        <p:xfrm>
          <a:off x="3889780" y="3194455"/>
          <a:ext cx="1978025" cy="1185863"/>
        </p:xfrm>
        <a:graphic>
          <a:graphicData uri="http://schemas.openxmlformats.org/presentationml/2006/ole">
            <mc:AlternateContent xmlns:mc="http://schemas.openxmlformats.org/markup-compatibility/2006">
              <mc:Choice xmlns:v="urn:schemas-microsoft-com:vml" Requires="v">
                <p:oleObj spid="_x0000_s57405" name="Equation" r:id="rId9" imgW="761760" imgH="457200" progId="Equation.DSMT4">
                  <p:embed/>
                </p:oleObj>
              </mc:Choice>
              <mc:Fallback>
                <p:oleObj name="Equation" r:id="rId9" imgW="761760" imgH="457200" progId="Equation.DSMT4">
                  <p:embed/>
                  <p:pic>
                    <p:nvPicPr>
                      <p:cNvPr id="26" name="Object 3"/>
                      <p:cNvPicPr>
                        <a:picLocks noChangeAspect="1" noChangeArrowheads="1"/>
                      </p:cNvPicPr>
                      <p:nvPr/>
                    </p:nvPicPr>
                    <p:blipFill>
                      <a:blip r:embed="rId10"/>
                      <a:srcRect/>
                      <a:stretch>
                        <a:fillRect/>
                      </a:stretch>
                    </p:blipFill>
                    <p:spPr bwMode="auto">
                      <a:xfrm>
                        <a:off x="3889780" y="3194455"/>
                        <a:ext cx="1978025" cy="1185863"/>
                      </a:xfrm>
                      <a:prstGeom prst="rect">
                        <a:avLst/>
                      </a:prstGeom>
                      <a:noFill/>
                      <a:ln>
                        <a:noFill/>
                      </a:ln>
                      <a:effectLst/>
                      <a:extLst/>
                    </p:spPr>
                  </p:pic>
                </p:oleObj>
              </mc:Fallback>
            </mc:AlternateContent>
          </a:graphicData>
        </a:graphic>
      </p:graphicFrame>
      <p:grpSp>
        <p:nvGrpSpPr>
          <p:cNvPr id="27" name="组合 26"/>
          <p:cNvGrpSpPr/>
          <p:nvPr/>
        </p:nvGrpSpPr>
        <p:grpSpPr>
          <a:xfrm>
            <a:off x="5778135" y="2917539"/>
            <a:ext cx="3367113" cy="1755410"/>
            <a:chOff x="6070468" y="2573319"/>
            <a:chExt cx="3367113" cy="1755410"/>
          </a:xfrm>
        </p:grpSpPr>
        <p:sp>
          <p:nvSpPr>
            <p:cNvPr id="28" name="AutoShape 33"/>
            <p:cNvSpPr>
              <a:spLocks/>
            </p:cNvSpPr>
            <p:nvPr/>
          </p:nvSpPr>
          <p:spPr bwMode="auto">
            <a:xfrm>
              <a:off x="6566865" y="2899259"/>
              <a:ext cx="117428" cy="1071533"/>
            </a:xfrm>
            <a:prstGeom prst="leftBrace">
              <a:avLst>
                <a:gd name="adj1" fmla="val 7604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0000"/>
                </a:solidFill>
              </a:endParaRPr>
            </a:p>
          </p:txBody>
        </p:sp>
        <p:sp>
          <p:nvSpPr>
            <p:cNvPr id="29" name="Text Box 37"/>
            <p:cNvSpPr txBox="1">
              <a:spLocks noChangeArrowheads="1"/>
            </p:cNvSpPr>
            <p:nvPr/>
          </p:nvSpPr>
          <p:spPr bwMode="auto">
            <a:xfrm>
              <a:off x="6070468" y="3180248"/>
              <a:ext cx="954105" cy="69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000000"/>
                  </a:solidFill>
                  <a:sym typeface="Symbol" panose="05050102010706020507" pitchFamily="18" charset="2"/>
                </a:rPr>
                <a:t></a:t>
              </a:r>
            </a:p>
          </p:txBody>
        </p:sp>
        <p:graphicFrame>
          <p:nvGraphicFramePr>
            <p:cNvPr id="30" name="Object 3"/>
            <p:cNvGraphicFramePr>
              <a:graphicFrameLocks noChangeAspect="1"/>
            </p:cNvGraphicFramePr>
            <p:nvPr>
              <p:extLst/>
            </p:nvPr>
          </p:nvGraphicFramePr>
          <p:xfrm>
            <a:off x="6767405" y="2573319"/>
            <a:ext cx="2670176" cy="855662"/>
          </p:xfrm>
          <a:graphic>
            <a:graphicData uri="http://schemas.openxmlformats.org/presentationml/2006/ole">
              <mc:AlternateContent xmlns:mc="http://schemas.openxmlformats.org/markup-compatibility/2006">
                <mc:Choice xmlns:v="urn:schemas-microsoft-com:vml" Requires="v">
                  <p:oleObj spid="_x0000_s57406" name="Equation" r:id="rId11" imgW="1028520" imgH="330120" progId="Equation.DSMT4">
                    <p:embed/>
                  </p:oleObj>
                </mc:Choice>
                <mc:Fallback>
                  <p:oleObj name="Equation" r:id="rId11" imgW="1028520" imgH="330120" progId="Equation.DSMT4">
                    <p:embed/>
                    <p:pic>
                      <p:nvPicPr>
                        <p:cNvPr id="30" name="Object 3"/>
                        <p:cNvPicPr>
                          <a:picLocks noChangeAspect="1" noChangeArrowheads="1"/>
                        </p:cNvPicPr>
                        <p:nvPr/>
                      </p:nvPicPr>
                      <p:blipFill>
                        <a:blip r:embed="rId12"/>
                        <a:srcRect/>
                        <a:stretch>
                          <a:fillRect/>
                        </a:stretch>
                      </p:blipFill>
                      <p:spPr bwMode="auto">
                        <a:xfrm>
                          <a:off x="6767405" y="2573319"/>
                          <a:ext cx="2670176" cy="855662"/>
                        </a:xfrm>
                        <a:prstGeom prst="rect">
                          <a:avLst/>
                        </a:prstGeom>
                        <a:noFill/>
                        <a:ln>
                          <a:noFill/>
                        </a:ln>
                        <a:effectLst/>
                        <a:extLst/>
                      </p:spPr>
                    </p:pic>
                  </p:oleObj>
                </mc:Fallback>
              </mc:AlternateContent>
            </a:graphicData>
          </a:graphic>
        </p:graphicFrame>
        <p:graphicFrame>
          <p:nvGraphicFramePr>
            <p:cNvPr id="31" name="Object 3"/>
            <p:cNvGraphicFramePr>
              <a:graphicFrameLocks noChangeAspect="1"/>
            </p:cNvGraphicFramePr>
            <p:nvPr>
              <p:extLst/>
            </p:nvPr>
          </p:nvGraphicFramePr>
          <p:xfrm>
            <a:off x="6767405" y="3473067"/>
            <a:ext cx="2273300" cy="855662"/>
          </p:xfrm>
          <a:graphic>
            <a:graphicData uri="http://schemas.openxmlformats.org/presentationml/2006/ole">
              <mc:AlternateContent xmlns:mc="http://schemas.openxmlformats.org/markup-compatibility/2006">
                <mc:Choice xmlns:v="urn:schemas-microsoft-com:vml" Requires="v">
                  <p:oleObj spid="_x0000_s57407" name="Equation" r:id="rId13" imgW="876240" imgH="330120" progId="Equation.DSMT4">
                    <p:embed/>
                  </p:oleObj>
                </mc:Choice>
                <mc:Fallback>
                  <p:oleObj name="Equation" r:id="rId13" imgW="876240" imgH="330120" progId="Equation.DSMT4">
                    <p:embed/>
                    <p:pic>
                      <p:nvPicPr>
                        <p:cNvPr id="31" name="Object 3"/>
                        <p:cNvPicPr>
                          <a:picLocks noChangeAspect="1" noChangeArrowheads="1"/>
                        </p:cNvPicPr>
                        <p:nvPr/>
                      </p:nvPicPr>
                      <p:blipFill>
                        <a:blip r:embed="rId14"/>
                        <a:srcRect/>
                        <a:stretch>
                          <a:fillRect/>
                        </a:stretch>
                      </p:blipFill>
                      <p:spPr bwMode="auto">
                        <a:xfrm>
                          <a:off x="6767405" y="3473067"/>
                          <a:ext cx="2273300" cy="855662"/>
                        </a:xfrm>
                        <a:prstGeom prst="rect">
                          <a:avLst/>
                        </a:prstGeom>
                        <a:noFill/>
                        <a:ln>
                          <a:noFill/>
                        </a:ln>
                        <a:effectLst/>
                        <a:extLst/>
                      </p:spPr>
                    </p:pic>
                  </p:oleObj>
                </mc:Fallback>
              </mc:AlternateContent>
            </a:graphicData>
          </a:graphic>
        </p:graphicFrame>
      </p:grpSp>
      <p:grpSp>
        <p:nvGrpSpPr>
          <p:cNvPr id="34" name="组合 33"/>
          <p:cNvGrpSpPr/>
          <p:nvPr/>
        </p:nvGrpSpPr>
        <p:grpSpPr>
          <a:xfrm>
            <a:off x="3542382" y="5460299"/>
            <a:ext cx="3117850" cy="983364"/>
            <a:chOff x="3254375" y="5460299"/>
            <a:chExt cx="3117850" cy="983364"/>
          </a:xfrm>
        </p:grpSpPr>
        <p:graphicFrame>
          <p:nvGraphicFramePr>
            <p:cNvPr id="32" name="Object 41"/>
            <p:cNvGraphicFramePr>
              <a:graphicFrameLocks noChangeAspect="1"/>
            </p:cNvGraphicFramePr>
            <p:nvPr>
              <p:extLst/>
            </p:nvPr>
          </p:nvGraphicFramePr>
          <p:xfrm>
            <a:off x="3254375" y="5683250"/>
            <a:ext cx="3117850" cy="760413"/>
          </p:xfrm>
          <a:graphic>
            <a:graphicData uri="http://schemas.openxmlformats.org/presentationml/2006/ole">
              <mc:AlternateContent xmlns:mc="http://schemas.openxmlformats.org/markup-compatibility/2006">
                <mc:Choice xmlns:v="urn:schemas-microsoft-com:vml" Requires="v">
                  <p:oleObj spid="_x0000_s57408" name="Equation" r:id="rId15" imgW="863280" imgH="215640" progId="Equation.DSMT4">
                    <p:embed/>
                  </p:oleObj>
                </mc:Choice>
                <mc:Fallback>
                  <p:oleObj name="Equation" r:id="rId15" imgW="863280" imgH="215640" progId="Equation.DSMT4">
                    <p:embed/>
                    <p:pic>
                      <p:nvPicPr>
                        <p:cNvPr id="32" name="Object 41"/>
                        <p:cNvPicPr>
                          <a:picLocks noChangeAspect="1" noChangeArrowheads="1"/>
                        </p:cNvPicPr>
                        <p:nvPr/>
                      </p:nvPicPr>
                      <p:blipFill>
                        <a:blip r:embed="rId16"/>
                        <a:srcRect/>
                        <a:stretch>
                          <a:fillRect/>
                        </a:stretch>
                      </p:blipFill>
                      <p:spPr bwMode="auto">
                        <a:xfrm>
                          <a:off x="3254375" y="5683250"/>
                          <a:ext cx="3117850" cy="760413"/>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34"/>
            <p:cNvSpPr txBox="1">
              <a:spLocks noChangeArrowheads="1"/>
            </p:cNvSpPr>
            <p:nvPr/>
          </p:nvSpPr>
          <p:spPr bwMode="auto">
            <a:xfrm>
              <a:off x="4878093" y="5460299"/>
              <a:ext cx="545203" cy="69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000000"/>
                  </a:solidFill>
                  <a:sym typeface="Symbol" panose="05050102010706020507" pitchFamily="18" charset="2"/>
                </a:rPr>
                <a:t></a:t>
              </a:r>
            </a:p>
          </p:txBody>
        </p:sp>
      </p:grpSp>
    </p:spTree>
    <p:extLst>
      <p:ext uri="{BB962C8B-B14F-4D97-AF65-F5344CB8AC3E}">
        <p14:creationId xmlns:p14="http://schemas.microsoft.com/office/powerpoint/2010/main" val="188346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up)">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2"/>
          <p:cNvSpPr txBox="1">
            <a:spLocks noChangeArrowheads="1"/>
          </p:cNvSpPr>
          <p:nvPr/>
        </p:nvSpPr>
        <p:spPr bwMode="auto">
          <a:xfrm>
            <a:off x="6083300" y="6800850"/>
            <a:ext cx="30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spcBef>
                <a:spcPct val="50000"/>
              </a:spcBef>
            </a:pPr>
            <a:endParaRPr lang="zh-CN" altLang="zh-CN" sz="2400">
              <a:ea typeface="宋体" panose="02010600030101010101" pitchFamily="2" charset="-122"/>
            </a:endParaRPr>
          </a:p>
        </p:txBody>
      </p:sp>
      <p:sp>
        <p:nvSpPr>
          <p:cNvPr id="320527" name="Text Box 15"/>
          <p:cNvSpPr txBox="1">
            <a:spLocks noChangeArrowheads="1"/>
          </p:cNvSpPr>
          <p:nvPr/>
        </p:nvSpPr>
        <p:spPr bwMode="auto">
          <a:xfrm>
            <a:off x="0" y="611977"/>
            <a:ext cx="4935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b="1" dirty="0" smtClean="0">
                <a:solidFill>
                  <a:srgbClr val="000099"/>
                </a:solidFill>
                <a:latin typeface="+mn-ea"/>
                <a:ea typeface="+mn-ea"/>
              </a:rPr>
              <a:t>3.</a:t>
            </a:r>
            <a:r>
              <a:rPr lang="en-US" altLang="zh-CN" b="1" dirty="0" smtClean="0">
                <a:latin typeface="+mn-ea"/>
                <a:ea typeface="+mn-ea"/>
              </a:rPr>
              <a:t>  </a:t>
            </a:r>
            <a:r>
              <a:rPr lang="zh-CN" altLang="en-US" b="1" dirty="0">
                <a:latin typeface="+mn-ea"/>
                <a:ea typeface="+mn-ea"/>
              </a:rPr>
              <a:t>电容与电场能量</a:t>
            </a:r>
          </a:p>
        </p:txBody>
      </p:sp>
      <p:sp>
        <p:nvSpPr>
          <p:cNvPr id="320528" name="Text Box 16"/>
          <p:cNvSpPr txBox="1">
            <a:spLocks noChangeArrowheads="1"/>
          </p:cNvSpPr>
          <p:nvPr/>
        </p:nvSpPr>
        <p:spPr bwMode="auto">
          <a:xfrm>
            <a:off x="288421" y="1265426"/>
            <a:ext cx="8832850" cy="523220"/>
          </a:xfrm>
          <a:prstGeom prst="rect">
            <a:avLst/>
          </a:prstGeom>
          <a:noFill/>
          <a:ln w="12700" cap="sq">
            <a:noFill/>
            <a:miter lim="800000"/>
            <a:headEnd type="none" w="sm" len="sm"/>
            <a:tailEnd type="none" w="sm" len="sm"/>
          </a:ln>
        </p:spPr>
        <p:txBody>
          <a:bodyPr>
            <a:spAutoFit/>
          </a:bodyPr>
          <a:lstStyle/>
          <a:p>
            <a:pPr>
              <a:spcBef>
                <a:spcPct val="50000"/>
              </a:spcBef>
              <a:defRPr/>
            </a:pPr>
            <a:r>
              <a:rPr lang="zh-CN" altLang="en-US" b="1" dirty="0" smtClean="0">
                <a:latin typeface="+mn-ea"/>
                <a:ea typeface="+mn-ea"/>
              </a:rPr>
              <a:t>（</a:t>
            </a:r>
            <a:r>
              <a:rPr lang="en-US" altLang="zh-CN" b="1" dirty="0" smtClean="0">
                <a:latin typeface="+mn-ea"/>
                <a:ea typeface="+mn-ea"/>
              </a:rPr>
              <a:t>1</a:t>
            </a:r>
            <a:r>
              <a:rPr lang="zh-CN" altLang="en-US" b="1" dirty="0" smtClean="0">
                <a:latin typeface="+mn-ea"/>
                <a:ea typeface="+mn-ea"/>
              </a:rPr>
              <a:t>）</a:t>
            </a:r>
            <a:r>
              <a:rPr lang="en-US" altLang="zh-CN" b="1" dirty="0" smtClean="0">
                <a:latin typeface="+mn-ea"/>
                <a:ea typeface="+mn-ea"/>
              </a:rPr>
              <a:t> </a:t>
            </a:r>
            <a:r>
              <a:rPr lang="zh-CN" altLang="en-US" b="1" dirty="0">
                <a:latin typeface="+mn-ea"/>
                <a:ea typeface="+mn-ea"/>
              </a:rPr>
              <a:t>电容求解   定义法    串并联法</a:t>
            </a:r>
            <a:endParaRPr lang="zh-CN" altLang="en-US" sz="2800" b="1" dirty="0">
              <a:latin typeface="+mn-ea"/>
              <a:ea typeface="+mn-ea"/>
            </a:endParaRPr>
          </a:p>
        </p:txBody>
      </p:sp>
      <p:sp>
        <p:nvSpPr>
          <p:cNvPr id="320529" name="Text Box 17"/>
          <p:cNvSpPr txBox="1">
            <a:spLocks noChangeArrowheads="1"/>
          </p:cNvSpPr>
          <p:nvPr/>
        </p:nvSpPr>
        <p:spPr bwMode="auto">
          <a:xfrm>
            <a:off x="330200" y="2738438"/>
            <a:ext cx="3327400" cy="523220"/>
          </a:xfrm>
          <a:prstGeom prst="rect">
            <a:avLst/>
          </a:prstGeom>
          <a:noFill/>
          <a:ln w="12700" cap="sq">
            <a:noFill/>
            <a:miter lim="800000"/>
            <a:headEnd type="none" w="sm" len="sm"/>
            <a:tailEnd type="none" w="sm" len="sm"/>
          </a:ln>
        </p:spPr>
        <p:txBody>
          <a:bodyPr>
            <a:spAutoFit/>
          </a:bodyPr>
          <a:lstStyle/>
          <a:p>
            <a:pPr>
              <a:spcBef>
                <a:spcPct val="50000"/>
              </a:spcBef>
              <a:defRPr/>
            </a:pPr>
            <a:r>
              <a:rPr lang="zh-CN" altLang="en-US" b="1" dirty="0" smtClean="0">
                <a:latin typeface="+mn-ea"/>
                <a:ea typeface="+mn-ea"/>
              </a:rPr>
              <a:t>（</a:t>
            </a:r>
            <a:r>
              <a:rPr lang="en-US" altLang="zh-CN" b="1" dirty="0" smtClean="0">
                <a:latin typeface="+mn-ea"/>
                <a:ea typeface="+mn-ea"/>
              </a:rPr>
              <a:t>2</a:t>
            </a:r>
            <a:r>
              <a:rPr lang="zh-CN" altLang="en-US" b="1" dirty="0" smtClean="0">
                <a:latin typeface="+mn-ea"/>
                <a:ea typeface="+mn-ea"/>
              </a:rPr>
              <a:t>）电</a:t>
            </a:r>
            <a:r>
              <a:rPr lang="zh-CN" altLang="en-US" b="1" dirty="0">
                <a:latin typeface="+mn-ea"/>
                <a:ea typeface="+mn-ea"/>
              </a:rPr>
              <a:t>容器储能</a:t>
            </a:r>
            <a:endParaRPr lang="zh-CN" altLang="en-US" sz="2800" b="1" dirty="0">
              <a:latin typeface="+mn-ea"/>
              <a:ea typeface="+mn-ea"/>
            </a:endParaRPr>
          </a:p>
        </p:txBody>
      </p:sp>
      <p:grpSp>
        <p:nvGrpSpPr>
          <p:cNvPr id="2" name="Group 58"/>
          <p:cNvGrpSpPr>
            <a:grpSpLocks/>
          </p:cNvGrpSpPr>
          <p:nvPr/>
        </p:nvGrpSpPr>
        <p:grpSpPr bwMode="auto">
          <a:xfrm>
            <a:off x="370344" y="1284288"/>
            <a:ext cx="8685213" cy="1403350"/>
            <a:chOff x="240" y="520"/>
            <a:chExt cx="5471" cy="884"/>
          </a:xfrm>
        </p:grpSpPr>
        <p:graphicFrame>
          <p:nvGraphicFramePr>
            <p:cNvPr id="10245" name="Object 5"/>
            <p:cNvGraphicFramePr>
              <a:graphicFrameLocks noChangeAspect="1"/>
            </p:cNvGraphicFramePr>
            <p:nvPr/>
          </p:nvGraphicFramePr>
          <p:xfrm>
            <a:off x="3227" y="906"/>
            <a:ext cx="905" cy="402"/>
          </p:xfrm>
          <a:graphic>
            <a:graphicData uri="http://schemas.openxmlformats.org/presentationml/2006/ole">
              <mc:AlternateContent xmlns:mc="http://schemas.openxmlformats.org/markup-compatibility/2006">
                <mc:Choice xmlns:v="urn:schemas-microsoft-com:vml" Requires="v">
                  <p:oleObj spid="_x0000_s58410" name="公式" r:id="rId3" imgW="571320" imgH="228600" progId="Equation.3">
                    <p:embed/>
                  </p:oleObj>
                </mc:Choice>
                <mc:Fallback>
                  <p:oleObj name="公式" r:id="rId3" imgW="571320" imgH="228600" progId="Equation.3">
                    <p:embed/>
                    <p:pic>
                      <p:nvPicPr>
                        <p:cNvPr id="102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 y="906"/>
                          <a:ext cx="90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Rectangle 32"/>
            <p:cNvSpPr>
              <a:spLocks noChangeArrowheads="1"/>
            </p:cNvSpPr>
            <p:nvPr/>
          </p:nvSpPr>
          <p:spPr bwMode="auto">
            <a:xfrm>
              <a:off x="240" y="888"/>
              <a:ext cx="4026" cy="365"/>
            </a:xfrm>
            <a:prstGeom prst="rect">
              <a:avLst/>
            </a:prstGeom>
            <a:noFill/>
            <a:ln w="9525">
              <a:noFill/>
              <a:miter lim="800000"/>
              <a:headEnd/>
              <a:tailEnd/>
            </a:ln>
          </p:spPr>
          <p:txBody>
            <a:bodyPr>
              <a:spAutoFit/>
            </a:bodyPr>
            <a:lstStyle/>
            <a:p>
              <a:pPr>
                <a:defRPr/>
              </a:pPr>
              <a:r>
                <a:rPr lang="zh-CN" altLang="en-US" b="1" dirty="0">
                  <a:latin typeface="+mn-ea"/>
                  <a:ea typeface="+mn-ea"/>
                </a:rPr>
                <a:t>电容器</a:t>
              </a:r>
              <a:r>
                <a:rPr lang="zh-CN" altLang="en-US" b="1" dirty="0">
                  <a:solidFill>
                    <a:srgbClr val="C00000"/>
                  </a:solidFill>
                  <a:latin typeface="+mn-ea"/>
                  <a:ea typeface="+mn-ea"/>
                </a:rPr>
                <a:t>充满</a:t>
              </a:r>
              <a:r>
                <a:rPr lang="zh-CN" altLang="en-US" b="1" dirty="0">
                  <a:latin typeface="+mn-ea"/>
                  <a:ea typeface="+mn-ea"/>
                </a:rPr>
                <a:t>同一</a:t>
              </a:r>
              <a:r>
                <a:rPr lang="zh-CN" altLang="en-US" b="1" dirty="0">
                  <a:solidFill>
                    <a:srgbClr val="C00000"/>
                  </a:solidFill>
                  <a:latin typeface="+mn-ea"/>
                  <a:ea typeface="+mn-ea"/>
                </a:rPr>
                <a:t>均匀</a:t>
              </a:r>
              <a:r>
                <a:rPr lang="zh-CN" altLang="en-US" b="1" dirty="0">
                  <a:latin typeface="+mn-ea"/>
                  <a:ea typeface="+mn-ea"/>
                </a:rPr>
                <a:t>介质</a:t>
              </a:r>
            </a:p>
          </p:txBody>
        </p:sp>
        <p:grpSp>
          <p:nvGrpSpPr>
            <p:cNvPr id="10261" name="Group 57"/>
            <p:cNvGrpSpPr>
              <a:grpSpLocks/>
            </p:cNvGrpSpPr>
            <p:nvPr/>
          </p:nvGrpSpPr>
          <p:grpSpPr bwMode="auto">
            <a:xfrm>
              <a:off x="4470" y="520"/>
              <a:ext cx="1241" cy="884"/>
              <a:chOff x="4470" y="520"/>
              <a:chExt cx="1241" cy="884"/>
            </a:xfrm>
          </p:grpSpPr>
          <p:sp>
            <p:nvSpPr>
              <p:cNvPr id="7190" name="Rectangle 33"/>
              <p:cNvSpPr>
                <a:spLocks noChangeArrowheads="1"/>
              </p:cNvSpPr>
              <p:nvPr/>
            </p:nvSpPr>
            <p:spPr bwMode="auto">
              <a:xfrm>
                <a:off x="4470" y="520"/>
                <a:ext cx="1241" cy="327"/>
              </a:xfrm>
              <a:prstGeom prst="rect">
                <a:avLst/>
              </a:prstGeom>
              <a:noFill/>
              <a:ln w="9525">
                <a:noFill/>
                <a:miter lim="800000"/>
                <a:headEnd/>
                <a:tailEnd/>
              </a:ln>
            </p:spPr>
            <p:txBody>
              <a:bodyPr wrap="none">
                <a:spAutoFit/>
              </a:bodyPr>
              <a:lstStyle/>
              <a:p>
                <a:pPr>
                  <a:defRPr/>
                </a:pPr>
                <a:r>
                  <a:rPr lang="zh-CN" altLang="en-US" sz="2800" b="1" dirty="0">
                    <a:latin typeface="+mn-ea"/>
                    <a:ea typeface="+mn-ea"/>
                  </a:rPr>
                  <a:t>平板电容器</a:t>
                </a:r>
              </a:p>
            </p:txBody>
          </p:sp>
          <p:graphicFrame>
            <p:nvGraphicFramePr>
              <p:cNvPr id="10246" name="Object 6"/>
              <p:cNvGraphicFramePr>
                <a:graphicFrameLocks noChangeAspect="1"/>
              </p:cNvGraphicFramePr>
              <p:nvPr/>
            </p:nvGraphicFramePr>
            <p:xfrm>
              <a:off x="4549" y="797"/>
              <a:ext cx="787" cy="607"/>
            </p:xfrm>
            <a:graphic>
              <a:graphicData uri="http://schemas.openxmlformats.org/presentationml/2006/ole">
                <mc:AlternateContent xmlns:mc="http://schemas.openxmlformats.org/markup-compatibility/2006">
                  <mc:Choice xmlns:v="urn:schemas-microsoft-com:vml" Requires="v">
                    <p:oleObj spid="_x0000_s58411" name="Equation" r:id="rId5" imgW="482400" imgH="393480" progId="Equation.3">
                      <p:embed/>
                    </p:oleObj>
                  </mc:Choice>
                  <mc:Fallback>
                    <p:oleObj name="Equation" r:id="rId5" imgW="482400" imgH="393480" progId="Equation.3">
                      <p:embed/>
                      <p:pic>
                        <p:nvPicPr>
                          <p:cNvPr id="1024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9" y="797"/>
                            <a:ext cx="787" cy="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320551" name="Object 2"/>
          <p:cNvGraphicFramePr>
            <a:graphicFrameLocks noChangeAspect="1"/>
          </p:cNvGraphicFramePr>
          <p:nvPr/>
        </p:nvGraphicFramePr>
        <p:xfrm>
          <a:off x="3421063" y="2462213"/>
          <a:ext cx="4116387" cy="1106487"/>
        </p:xfrm>
        <a:graphic>
          <a:graphicData uri="http://schemas.openxmlformats.org/presentationml/2006/ole">
            <mc:AlternateContent xmlns:mc="http://schemas.openxmlformats.org/markup-compatibility/2006">
              <mc:Choice xmlns:v="urn:schemas-microsoft-com:vml" Requires="v">
                <p:oleObj spid="_x0000_s58412" name="公式" r:id="rId7" imgW="1650960" imgH="419040" progId="Equation.3">
                  <p:embed/>
                </p:oleObj>
              </mc:Choice>
              <mc:Fallback>
                <p:oleObj name="公式" r:id="rId7" imgW="1650960" imgH="419040" progId="Equation.3">
                  <p:embed/>
                  <p:pic>
                    <p:nvPicPr>
                      <p:cNvPr id="320551"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1063" y="2462213"/>
                        <a:ext cx="4116387" cy="1106487"/>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55" name="Text Box 43"/>
          <p:cNvSpPr txBox="1">
            <a:spLocks noChangeArrowheads="1"/>
          </p:cNvSpPr>
          <p:nvPr/>
        </p:nvSpPr>
        <p:spPr bwMode="auto">
          <a:xfrm>
            <a:off x="349250" y="3595688"/>
            <a:ext cx="3041650" cy="523220"/>
          </a:xfrm>
          <a:prstGeom prst="rect">
            <a:avLst/>
          </a:prstGeom>
          <a:noFill/>
          <a:ln w="12700" cap="sq">
            <a:noFill/>
            <a:miter lim="800000"/>
            <a:headEnd type="none" w="sm" len="sm"/>
            <a:tailEnd type="none" w="sm" len="sm"/>
          </a:ln>
        </p:spPr>
        <p:txBody>
          <a:bodyPr>
            <a:spAutoFit/>
          </a:bodyPr>
          <a:lstStyle/>
          <a:p>
            <a:pPr>
              <a:spcBef>
                <a:spcPct val="50000"/>
              </a:spcBef>
              <a:defRPr/>
            </a:pPr>
            <a:r>
              <a:rPr lang="zh-CN" altLang="en-US" b="1" dirty="0" smtClean="0">
                <a:latin typeface="+mn-ea"/>
                <a:ea typeface="+mn-ea"/>
              </a:rPr>
              <a:t>（</a:t>
            </a:r>
            <a:r>
              <a:rPr lang="en-US" altLang="zh-CN" b="1" dirty="0" smtClean="0">
                <a:latin typeface="+mn-ea"/>
                <a:ea typeface="+mn-ea"/>
              </a:rPr>
              <a:t>3</a:t>
            </a:r>
            <a:r>
              <a:rPr lang="zh-CN" altLang="en-US" b="1" dirty="0" smtClean="0">
                <a:latin typeface="+mn-ea"/>
                <a:ea typeface="+mn-ea"/>
              </a:rPr>
              <a:t>）电</a:t>
            </a:r>
            <a:r>
              <a:rPr lang="zh-CN" altLang="en-US" b="1" dirty="0">
                <a:latin typeface="+mn-ea"/>
                <a:ea typeface="+mn-ea"/>
              </a:rPr>
              <a:t>场能量</a:t>
            </a:r>
            <a:endParaRPr lang="zh-CN" altLang="en-US" sz="2800" b="1" dirty="0">
              <a:latin typeface="+mn-ea"/>
              <a:ea typeface="+mn-ea"/>
            </a:endParaRPr>
          </a:p>
        </p:txBody>
      </p:sp>
      <p:graphicFrame>
        <p:nvGraphicFramePr>
          <p:cNvPr id="320557" name="Object 3"/>
          <p:cNvGraphicFramePr>
            <a:graphicFrameLocks noChangeAspect="1"/>
          </p:cNvGraphicFramePr>
          <p:nvPr/>
        </p:nvGraphicFramePr>
        <p:xfrm>
          <a:off x="2755900" y="3417888"/>
          <a:ext cx="1931988" cy="1006475"/>
        </p:xfrm>
        <a:graphic>
          <a:graphicData uri="http://schemas.openxmlformats.org/presentationml/2006/ole">
            <mc:AlternateContent xmlns:mc="http://schemas.openxmlformats.org/markup-compatibility/2006">
              <mc:Choice xmlns:v="urn:schemas-microsoft-com:vml" Requires="v">
                <p:oleObj spid="_x0000_s58413" name="公式" r:id="rId9" imgW="685800" imgH="393480" progId="Equation.3">
                  <p:embed/>
                </p:oleObj>
              </mc:Choice>
              <mc:Fallback>
                <p:oleObj name="公式" r:id="rId9" imgW="685800" imgH="393480" progId="Equation.3">
                  <p:embed/>
                  <p:pic>
                    <p:nvPicPr>
                      <p:cNvPr id="32055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5900" y="3417888"/>
                        <a:ext cx="19319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58" name="Rectangle 46"/>
          <p:cNvSpPr>
            <a:spLocks noChangeArrowheads="1"/>
          </p:cNvSpPr>
          <p:nvPr/>
        </p:nvSpPr>
        <p:spPr bwMode="auto">
          <a:xfrm>
            <a:off x="4568825" y="3579813"/>
            <a:ext cx="2174875" cy="641350"/>
          </a:xfrm>
          <a:prstGeom prst="rect">
            <a:avLst/>
          </a:prstGeom>
          <a:noFill/>
          <a:ln w="9525">
            <a:noFill/>
            <a:miter lim="800000"/>
            <a:headEnd/>
            <a:tailEnd/>
          </a:ln>
        </p:spPr>
        <p:txBody>
          <a:bodyPr>
            <a:spAutoFit/>
          </a:bodyPr>
          <a:lstStyle/>
          <a:p>
            <a:pPr>
              <a:defRPr/>
            </a:pPr>
            <a:r>
              <a:rPr kumimoji="0" lang="zh-CN" altLang="en-US" sz="3600" b="1" dirty="0">
                <a:latin typeface="+mn-ea"/>
                <a:ea typeface="+mn-ea"/>
              </a:rPr>
              <a:t>～</a:t>
            </a:r>
            <a:r>
              <a:rPr kumimoji="0" lang="en-US" altLang="zh-CN" b="1" i="1" dirty="0" smtClean="0">
                <a:solidFill>
                  <a:srgbClr val="0033CC"/>
                </a:solidFill>
                <a:latin typeface="+mn-ea"/>
                <a:ea typeface="+mn-ea"/>
              </a:rPr>
              <a:t>E </a:t>
            </a:r>
            <a:r>
              <a:rPr kumimoji="0" lang="zh-CN" altLang="en-US" b="1" dirty="0" smtClean="0">
                <a:latin typeface="+mn-ea"/>
                <a:ea typeface="+mn-ea"/>
              </a:rPr>
              <a:t>分</a:t>
            </a:r>
            <a:r>
              <a:rPr kumimoji="0" lang="zh-CN" altLang="en-US" b="1" dirty="0">
                <a:latin typeface="+mn-ea"/>
                <a:ea typeface="+mn-ea"/>
              </a:rPr>
              <a:t>布</a:t>
            </a:r>
          </a:p>
        </p:txBody>
      </p:sp>
      <p:graphicFrame>
        <p:nvGraphicFramePr>
          <p:cNvPr id="320560" name="Object 4"/>
          <p:cNvGraphicFramePr>
            <a:graphicFrameLocks noChangeAspect="1"/>
          </p:cNvGraphicFramePr>
          <p:nvPr/>
        </p:nvGraphicFramePr>
        <p:xfrm>
          <a:off x="6457950" y="3535363"/>
          <a:ext cx="2362200" cy="798512"/>
        </p:xfrm>
        <a:graphic>
          <a:graphicData uri="http://schemas.openxmlformats.org/presentationml/2006/ole">
            <mc:AlternateContent xmlns:mc="http://schemas.openxmlformats.org/markup-compatibility/2006">
              <mc:Choice xmlns:v="urn:schemas-microsoft-com:vml" Requires="v">
                <p:oleObj spid="_x0000_s58414" name="公式" r:id="rId11" imgW="838080" imgH="291960" progId="Equation.3">
                  <p:embed/>
                </p:oleObj>
              </mc:Choice>
              <mc:Fallback>
                <p:oleObj name="公式" r:id="rId11" imgW="838080" imgH="291960" progId="Equation.3">
                  <p:embed/>
                  <p:pic>
                    <p:nvPicPr>
                      <p:cNvPr id="32056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7950" y="3535363"/>
                        <a:ext cx="2362200"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63" name="Text Box 51"/>
          <p:cNvSpPr txBox="1">
            <a:spLocks noChangeArrowheads="1"/>
          </p:cNvSpPr>
          <p:nvPr/>
        </p:nvSpPr>
        <p:spPr bwMode="auto">
          <a:xfrm>
            <a:off x="914400" y="4316413"/>
            <a:ext cx="6819900" cy="579437"/>
          </a:xfrm>
          <a:prstGeom prst="rect">
            <a:avLst/>
          </a:prstGeom>
          <a:noFill/>
          <a:ln w="9525">
            <a:noFill/>
            <a:miter lim="800000"/>
            <a:headEnd/>
            <a:tailEnd/>
          </a:ln>
        </p:spPr>
        <p:txBody>
          <a:bodyPr>
            <a:spAutoFit/>
          </a:bodyPr>
          <a:lstStyle/>
          <a:p>
            <a:pPr>
              <a:spcBef>
                <a:spcPct val="50000"/>
              </a:spcBef>
              <a:defRPr/>
            </a:pPr>
            <a:r>
              <a:rPr lang="zh-CN" altLang="en-US" b="1">
                <a:solidFill>
                  <a:schemeClr val="tx2"/>
                </a:solidFill>
                <a:latin typeface="+mn-ea"/>
                <a:ea typeface="+mn-ea"/>
              </a:rPr>
              <a:t>关键：</a:t>
            </a:r>
            <a:r>
              <a:rPr lang="zh-CN" altLang="en-US" b="1">
                <a:latin typeface="+mn-ea"/>
                <a:ea typeface="+mn-ea"/>
              </a:rPr>
              <a:t>根据场对称性，取合适体元</a:t>
            </a:r>
            <a:endParaRPr lang="zh-CN" altLang="en-US" b="1" i="1">
              <a:solidFill>
                <a:schemeClr val="accent2"/>
              </a:solidFill>
              <a:latin typeface="+mn-ea"/>
              <a:ea typeface="+mn-ea"/>
            </a:endParaRPr>
          </a:p>
        </p:txBody>
      </p:sp>
      <p:sp>
        <p:nvSpPr>
          <p:cNvPr id="320564" name="Text Box 52"/>
          <p:cNvSpPr txBox="1">
            <a:spLocks noChangeArrowheads="1"/>
          </p:cNvSpPr>
          <p:nvPr/>
        </p:nvSpPr>
        <p:spPr bwMode="auto">
          <a:xfrm>
            <a:off x="330200" y="4967288"/>
            <a:ext cx="9194800" cy="523220"/>
          </a:xfrm>
          <a:prstGeom prst="rect">
            <a:avLst/>
          </a:prstGeom>
          <a:noFill/>
          <a:ln w="12700" cap="sq">
            <a:noFill/>
            <a:miter lim="800000"/>
            <a:headEnd type="none" w="sm" len="sm"/>
            <a:tailEnd type="none" w="sm" len="sm"/>
          </a:ln>
        </p:spPr>
        <p:txBody>
          <a:bodyPr>
            <a:spAutoFit/>
          </a:bodyPr>
          <a:lstStyle/>
          <a:p>
            <a:pPr>
              <a:spcBef>
                <a:spcPct val="50000"/>
              </a:spcBef>
              <a:defRPr/>
            </a:pPr>
            <a:r>
              <a:rPr lang="zh-CN" altLang="en-US" b="1" dirty="0" smtClean="0">
                <a:latin typeface="Times New Roman" panose="02020603050405020304" pitchFamily="18" charset="0"/>
                <a:ea typeface="+mn-ea"/>
                <a:cs typeface="Times New Roman" panose="02020603050405020304" pitchFamily="18" charset="0"/>
              </a:rPr>
              <a:t>（</a:t>
            </a:r>
            <a:r>
              <a:rPr lang="en-US" altLang="zh-CN" b="1" dirty="0" smtClean="0">
                <a:latin typeface="Times New Roman" panose="02020603050405020304" pitchFamily="18" charset="0"/>
                <a:ea typeface="+mn-ea"/>
                <a:cs typeface="Times New Roman" panose="02020603050405020304" pitchFamily="18" charset="0"/>
              </a:rPr>
              <a:t>4</a:t>
            </a:r>
            <a:r>
              <a:rPr lang="zh-CN" altLang="en-US" b="1" dirty="0" smtClean="0">
                <a:latin typeface="Times New Roman" panose="02020603050405020304" pitchFamily="18" charset="0"/>
                <a:ea typeface="+mn-ea"/>
                <a:cs typeface="Times New Roman" panose="02020603050405020304" pitchFamily="18" charset="0"/>
              </a:rPr>
              <a:t>）电</a:t>
            </a:r>
            <a:r>
              <a:rPr lang="zh-CN" altLang="en-US" b="1" dirty="0">
                <a:latin typeface="Times New Roman" panose="02020603050405020304" pitchFamily="18" charset="0"/>
                <a:ea typeface="+mn-ea"/>
                <a:cs typeface="Times New Roman" panose="02020603050405020304" pitchFamily="18" charset="0"/>
              </a:rPr>
              <a:t>容器充电前后各量变化</a:t>
            </a:r>
            <a:r>
              <a:rPr lang="en-US" altLang="zh-CN" b="1" dirty="0">
                <a:latin typeface="Times New Roman" panose="02020603050405020304" pitchFamily="18" charset="0"/>
                <a:ea typeface="+mn-ea"/>
                <a:cs typeface="Times New Roman" panose="02020603050405020304" pitchFamily="18" charset="0"/>
              </a:rPr>
              <a:t>( </a:t>
            </a:r>
            <a:r>
              <a:rPr lang="en-US" altLang="zh-CN" b="1" i="1" dirty="0">
                <a:solidFill>
                  <a:srgbClr val="0033CC"/>
                </a:solidFill>
                <a:latin typeface="Times New Roman" panose="02020603050405020304" pitchFamily="18" charset="0"/>
                <a:ea typeface="+mn-ea"/>
                <a:cs typeface="Times New Roman" panose="02020603050405020304" pitchFamily="18" charset="0"/>
              </a:rPr>
              <a:t>Q</a:t>
            </a:r>
            <a:r>
              <a:rPr lang="zh-CN" altLang="en-US" b="1" i="1" dirty="0">
                <a:solidFill>
                  <a:srgbClr val="0033CC"/>
                </a:solidFill>
                <a:latin typeface="Times New Roman" panose="02020603050405020304" pitchFamily="18" charset="0"/>
                <a:ea typeface="+mn-ea"/>
                <a:cs typeface="Times New Roman" panose="02020603050405020304" pitchFamily="18" charset="0"/>
              </a:rPr>
              <a:t>、</a:t>
            </a:r>
            <a:r>
              <a:rPr lang="en-US" altLang="zh-CN" b="1" i="1" dirty="0">
                <a:solidFill>
                  <a:srgbClr val="0033CC"/>
                </a:solidFill>
                <a:latin typeface="Times New Roman" panose="02020603050405020304" pitchFamily="18" charset="0"/>
                <a:ea typeface="+mn-ea"/>
                <a:cs typeface="Times New Roman" panose="02020603050405020304" pitchFamily="18" charset="0"/>
              </a:rPr>
              <a:t>U </a:t>
            </a:r>
            <a:r>
              <a:rPr lang="zh-CN" altLang="en-US" b="1" i="1" dirty="0">
                <a:solidFill>
                  <a:srgbClr val="0033CC"/>
                </a:solidFill>
                <a:latin typeface="Times New Roman" panose="02020603050405020304" pitchFamily="18" charset="0"/>
                <a:ea typeface="+mn-ea"/>
                <a:cs typeface="Times New Roman" panose="02020603050405020304" pitchFamily="18" charset="0"/>
              </a:rPr>
              <a:t>、</a:t>
            </a:r>
            <a:r>
              <a:rPr lang="en-US" altLang="zh-CN" b="1" i="1" dirty="0">
                <a:solidFill>
                  <a:srgbClr val="0033CC"/>
                </a:solidFill>
                <a:latin typeface="Times New Roman" panose="02020603050405020304" pitchFamily="18" charset="0"/>
                <a:ea typeface="+mn-ea"/>
                <a:cs typeface="Times New Roman" panose="02020603050405020304" pitchFamily="18" charset="0"/>
              </a:rPr>
              <a:t>C </a:t>
            </a:r>
            <a:r>
              <a:rPr lang="zh-CN" altLang="en-US" b="1" i="1" dirty="0">
                <a:solidFill>
                  <a:srgbClr val="0033CC"/>
                </a:solidFill>
                <a:latin typeface="Times New Roman" panose="02020603050405020304" pitchFamily="18" charset="0"/>
                <a:ea typeface="+mn-ea"/>
                <a:cs typeface="Times New Roman" panose="02020603050405020304" pitchFamily="18" charset="0"/>
              </a:rPr>
              <a:t>、</a:t>
            </a:r>
            <a:r>
              <a:rPr lang="en-US" altLang="zh-CN" b="1" i="1" dirty="0">
                <a:solidFill>
                  <a:srgbClr val="0033CC"/>
                </a:solidFill>
                <a:latin typeface="Times New Roman" panose="02020603050405020304" pitchFamily="18" charset="0"/>
                <a:ea typeface="+mn-ea"/>
                <a:cs typeface="Times New Roman" panose="02020603050405020304" pitchFamily="18" charset="0"/>
              </a:rPr>
              <a:t>E </a:t>
            </a:r>
            <a:r>
              <a:rPr lang="zh-CN" altLang="en-US" b="1" i="1" dirty="0">
                <a:solidFill>
                  <a:srgbClr val="0033CC"/>
                </a:solidFill>
                <a:latin typeface="Times New Roman" panose="02020603050405020304" pitchFamily="18" charset="0"/>
                <a:ea typeface="+mn-ea"/>
                <a:cs typeface="Times New Roman" panose="02020603050405020304" pitchFamily="18" charset="0"/>
              </a:rPr>
              <a:t>、</a:t>
            </a:r>
            <a:r>
              <a:rPr lang="en-US" altLang="zh-CN" b="1" i="1" dirty="0">
                <a:solidFill>
                  <a:srgbClr val="0033CC"/>
                </a:solidFill>
                <a:latin typeface="Times New Roman" panose="02020603050405020304" pitchFamily="18" charset="0"/>
                <a:ea typeface="+mn-ea"/>
                <a:cs typeface="Times New Roman" panose="02020603050405020304" pitchFamily="18" charset="0"/>
              </a:rPr>
              <a:t>W</a:t>
            </a:r>
            <a:r>
              <a:rPr lang="en-US" altLang="zh-CN" b="1" i="1" baseline="-25000" dirty="0">
                <a:solidFill>
                  <a:srgbClr val="0033CC"/>
                </a:solidFill>
                <a:latin typeface="Times New Roman" panose="02020603050405020304" pitchFamily="18" charset="0"/>
                <a:ea typeface="+mn-ea"/>
                <a:cs typeface="Times New Roman" panose="02020603050405020304" pitchFamily="18" charset="0"/>
              </a:rPr>
              <a:t>e</a:t>
            </a:r>
            <a:r>
              <a:rPr lang="en-US" altLang="zh-CN" b="1" i="1" baseline="-25000" dirty="0">
                <a:latin typeface="Times New Roman" panose="02020603050405020304" pitchFamily="18" charset="0"/>
                <a:ea typeface="+mn-ea"/>
                <a:cs typeface="Times New Roman" panose="02020603050405020304" pitchFamily="18" charset="0"/>
              </a:rPr>
              <a:t> </a:t>
            </a:r>
            <a:r>
              <a:rPr lang="en-US" altLang="zh-CN" b="1" i="1"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 </a:t>
            </a:r>
          </a:p>
        </p:txBody>
      </p:sp>
      <p:grpSp>
        <p:nvGrpSpPr>
          <p:cNvPr id="4" name="Group 56"/>
          <p:cNvGrpSpPr>
            <a:grpSpLocks/>
          </p:cNvGrpSpPr>
          <p:nvPr/>
        </p:nvGrpSpPr>
        <p:grpSpPr bwMode="auto">
          <a:xfrm>
            <a:off x="742950" y="5445227"/>
            <a:ext cx="6440488" cy="1049338"/>
            <a:chOff x="468" y="3504"/>
            <a:chExt cx="4057" cy="661"/>
          </a:xfrm>
        </p:grpSpPr>
        <p:sp>
          <p:nvSpPr>
            <p:cNvPr id="7185" name="Rectangle 53"/>
            <p:cNvSpPr>
              <a:spLocks noChangeArrowheads="1"/>
            </p:cNvSpPr>
            <p:nvPr/>
          </p:nvSpPr>
          <p:spPr bwMode="auto">
            <a:xfrm>
              <a:off x="468" y="3504"/>
              <a:ext cx="630" cy="365"/>
            </a:xfrm>
            <a:prstGeom prst="rect">
              <a:avLst/>
            </a:prstGeom>
            <a:noFill/>
            <a:ln w="9525">
              <a:noFill/>
              <a:miter lim="800000"/>
              <a:headEnd/>
              <a:tailEnd/>
            </a:ln>
          </p:spPr>
          <p:txBody>
            <a:bodyPr wrap="none">
              <a:spAutoFit/>
            </a:bodyPr>
            <a:lstStyle/>
            <a:p>
              <a:pPr>
                <a:defRPr/>
              </a:pPr>
              <a:r>
                <a:rPr lang="zh-CN" altLang="en-US" b="1">
                  <a:latin typeface="+mn-ea"/>
                  <a:ea typeface="+mn-ea"/>
                </a:rPr>
                <a:t>区分</a:t>
              </a:r>
            </a:p>
          </p:txBody>
        </p:sp>
        <p:sp>
          <p:nvSpPr>
            <p:cNvPr id="7186" name="Rectangle 54"/>
            <p:cNvSpPr>
              <a:spLocks noChangeArrowheads="1"/>
            </p:cNvSpPr>
            <p:nvPr/>
          </p:nvSpPr>
          <p:spPr bwMode="auto">
            <a:xfrm>
              <a:off x="1308" y="3504"/>
              <a:ext cx="2702" cy="330"/>
            </a:xfrm>
            <a:prstGeom prst="rect">
              <a:avLst/>
            </a:prstGeom>
            <a:noFill/>
            <a:ln w="9525">
              <a:noFill/>
              <a:miter lim="800000"/>
              <a:headEnd/>
              <a:tailEnd/>
            </a:ln>
          </p:spPr>
          <p:txBody>
            <a:bodyPr wrap="none">
              <a:spAutoFit/>
            </a:bodyPr>
            <a:lstStyle/>
            <a:p>
              <a:pPr>
                <a:defRPr/>
              </a:pPr>
              <a:r>
                <a:rPr lang="zh-CN" altLang="en-US" b="1" dirty="0">
                  <a:latin typeface="Times New Roman" panose="02020603050405020304" pitchFamily="18" charset="0"/>
                  <a:ea typeface="+mn-ea"/>
                  <a:cs typeface="Times New Roman" panose="02020603050405020304" pitchFamily="18" charset="0"/>
                </a:rPr>
                <a:t>孤立带电电容器</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solidFill>
                    <a:srgbClr val="0033CC"/>
                  </a:solidFill>
                  <a:latin typeface="Times New Roman" panose="02020603050405020304" pitchFamily="18" charset="0"/>
                  <a:ea typeface="+mn-ea"/>
                  <a:cs typeface="Times New Roman" panose="02020603050405020304" pitchFamily="18" charset="0"/>
                </a:rPr>
                <a:t>Q </a:t>
              </a:r>
              <a:r>
                <a:rPr lang="zh-CN" altLang="en-US" sz="2800" b="1" dirty="0">
                  <a:latin typeface="Times New Roman" panose="02020603050405020304" pitchFamily="18" charset="0"/>
                  <a:ea typeface="+mn-ea"/>
                  <a:cs typeface="Times New Roman" panose="02020603050405020304" pitchFamily="18" charset="0"/>
                </a:rPr>
                <a:t>不变 </a:t>
              </a:r>
              <a:r>
                <a:rPr lang="en-US" altLang="zh-CN" sz="2800" b="1" dirty="0">
                  <a:latin typeface="Times New Roman" panose="02020603050405020304" pitchFamily="18" charset="0"/>
                  <a:ea typeface="+mn-ea"/>
                  <a:cs typeface="Times New Roman" panose="02020603050405020304" pitchFamily="18" charset="0"/>
                </a:rPr>
                <a:t>) </a:t>
              </a:r>
            </a:p>
          </p:txBody>
        </p:sp>
        <p:sp>
          <p:nvSpPr>
            <p:cNvPr id="7187" name="Rectangle 55"/>
            <p:cNvSpPr>
              <a:spLocks noChangeArrowheads="1"/>
            </p:cNvSpPr>
            <p:nvPr/>
          </p:nvSpPr>
          <p:spPr bwMode="auto">
            <a:xfrm>
              <a:off x="1284" y="3835"/>
              <a:ext cx="3241" cy="330"/>
            </a:xfrm>
            <a:prstGeom prst="rect">
              <a:avLst/>
            </a:prstGeom>
            <a:noFill/>
            <a:ln w="9525">
              <a:noFill/>
              <a:miter lim="800000"/>
              <a:headEnd/>
              <a:tailEnd/>
            </a:ln>
          </p:spPr>
          <p:txBody>
            <a:bodyPr>
              <a:spAutoFit/>
            </a:bodyPr>
            <a:lstStyle/>
            <a:p>
              <a:pPr>
                <a:defRPr/>
              </a:pPr>
              <a:r>
                <a:rPr lang="zh-CN" altLang="en-US" b="1" dirty="0">
                  <a:latin typeface="Times New Roman" panose="02020603050405020304" pitchFamily="18" charset="0"/>
                  <a:ea typeface="+mn-ea"/>
                  <a:cs typeface="Times New Roman" panose="02020603050405020304" pitchFamily="18" charset="0"/>
                </a:rPr>
                <a:t>始终与电源相连</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solidFill>
                    <a:srgbClr val="0033CC"/>
                  </a:solidFill>
                  <a:latin typeface="Times New Roman" panose="02020603050405020304" pitchFamily="18" charset="0"/>
                  <a:ea typeface="+mn-ea"/>
                  <a:cs typeface="Times New Roman" panose="02020603050405020304" pitchFamily="18" charset="0"/>
                </a:rPr>
                <a:t>U </a:t>
              </a:r>
              <a:r>
                <a:rPr lang="zh-CN" altLang="en-US" sz="2800" b="1" dirty="0">
                  <a:latin typeface="Times New Roman" panose="02020603050405020304" pitchFamily="18" charset="0"/>
                  <a:ea typeface="+mn-ea"/>
                  <a:cs typeface="Times New Roman" panose="02020603050405020304" pitchFamily="18" charset="0"/>
                </a:rPr>
                <a:t>不变 </a:t>
              </a:r>
              <a:r>
                <a:rPr lang="en-US" altLang="zh-CN" sz="2800" b="1" dirty="0">
                  <a:latin typeface="Times New Roman" panose="02020603050405020304" pitchFamily="18" charset="0"/>
                  <a:ea typeface="+mn-ea"/>
                  <a:cs typeface="Times New Roman" panose="02020603050405020304" pitchFamily="18" charset="0"/>
                </a:rPr>
                <a:t>) </a:t>
              </a:r>
            </a:p>
          </p:txBody>
        </p:sp>
      </p:grpSp>
    </p:spTree>
    <p:extLst>
      <p:ext uri="{BB962C8B-B14F-4D97-AF65-F5344CB8AC3E}">
        <p14:creationId xmlns:p14="http://schemas.microsoft.com/office/powerpoint/2010/main" val="2389566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27"/>
                                        </p:tgtEl>
                                        <p:attrNameLst>
                                          <p:attrName>style.visibility</p:attrName>
                                        </p:attrNameLst>
                                      </p:cBhvr>
                                      <p:to>
                                        <p:strVal val="visible"/>
                                      </p:to>
                                    </p:set>
                                    <p:animEffect transition="in" filter="wipe(left)">
                                      <p:cBhvr>
                                        <p:cTn id="7" dur="1000"/>
                                        <p:tgtEl>
                                          <p:spTgt spid="320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0528"/>
                                        </p:tgtEl>
                                        <p:attrNameLst>
                                          <p:attrName>style.visibility</p:attrName>
                                        </p:attrNameLst>
                                      </p:cBhvr>
                                      <p:to>
                                        <p:strVal val="visible"/>
                                      </p:to>
                                    </p:set>
                                    <p:animEffect transition="in" filter="wipe(left)">
                                      <p:cBhvr>
                                        <p:cTn id="12" dur="500"/>
                                        <p:tgtEl>
                                          <p:spTgt spid="3205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0529"/>
                                        </p:tgtEl>
                                        <p:attrNameLst>
                                          <p:attrName>style.visibility</p:attrName>
                                        </p:attrNameLst>
                                      </p:cBhvr>
                                      <p:to>
                                        <p:strVal val="visible"/>
                                      </p:to>
                                    </p:set>
                                    <p:animEffect transition="in" filter="wipe(left)">
                                      <p:cBhvr>
                                        <p:cTn id="22" dur="500"/>
                                        <p:tgtEl>
                                          <p:spTgt spid="3205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0551"/>
                                        </p:tgtEl>
                                        <p:attrNameLst>
                                          <p:attrName>style.visibility</p:attrName>
                                        </p:attrNameLst>
                                      </p:cBhvr>
                                      <p:to>
                                        <p:strVal val="visible"/>
                                      </p:to>
                                    </p:set>
                                    <p:animEffect transition="in" filter="wipe(left)">
                                      <p:cBhvr>
                                        <p:cTn id="27" dur="500"/>
                                        <p:tgtEl>
                                          <p:spTgt spid="3205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0555"/>
                                        </p:tgtEl>
                                        <p:attrNameLst>
                                          <p:attrName>style.visibility</p:attrName>
                                        </p:attrNameLst>
                                      </p:cBhvr>
                                      <p:to>
                                        <p:strVal val="visible"/>
                                      </p:to>
                                    </p:set>
                                    <p:animEffect transition="in" filter="wipe(left)">
                                      <p:cBhvr>
                                        <p:cTn id="32" dur="500"/>
                                        <p:tgtEl>
                                          <p:spTgt spid="3205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0557"/>
                                        </p:tgtEl>
                                        <p:attrNameLst>
                                          <p:attrName>style.visibility</p:attrName>
                                        </p:attrNameLst>
                                      </p:cBhvr>
                                      <p:to>
                                        <p:strVal val="visible"/>
                                      </p:to>
                                    </p:set>
                                    <p:animEffect transition="in" filter="wipe(left)">
                                      <p:cBhvr>
                                        <p:cTn id="37" dur="500"/>
                                        <p:tgtEl>
                                          <p:spTgt spid="3205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0558"/>
                                        </p:tgtEl>
                                        <p:attrNameLst>
                                          <p:attrName>style.visibility</p:attrName>
                                        </p:attrNameLst>
                                      </p:cBhvr>
                                      <p:to>
                                        <p:strVal val="visible"/>
                                      </p:to>
                                    </p:set>
                                    <p:animEffect transition="in" filter="wipe(left)">
                                      <p:cBhvr>
                                        <p:cTn id="42" dur="500"/>
                                        <p:tgtEl>
                                          <p:spTgt spid="3205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20560"/>
                                        </p:tgtEl>
                                        <p:attrNameLst>
                                          <p:attrName>style.visibility</p:attrName>
                                        </p:attrNameLst>
                                      </p:cBhvr>
                                      <p:to>
                                        <p:strVal val="visible"/>
                                      </p:to>
                                    </p:set>
                                    <p:animEffect transition="in" filter="wipe(left)">
                                      <p:cBhvr>
                                        <p:cTn id="47" dur="500"/>
                                        <p:tgtEl>
                                          <p:spTgt spid="3205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0563"/>
                                        </p:tgtEl>
                                        <p:attrNameLst>
                                          <p:attrName>style.visibility</p:attrName>
                                        </p:attrNameLst>
                                      </p:cBhvr>
                                      <p:to>
                                        <p:strVal val="visible"/>
                                      </p:to>
                                    </p:set>
                                    <p:animEffect transition="in" filter="wipe(left)">
                                      <p:cBhvr>
                                        <p:cTn id="52" dur="500"/>
                                        <p:tgtEl>
                                          <p:spTgt spid="3205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0564"/>
                                        </p:tgtEl>
                                        <p:attrNameLst>
                                          <p:attrName>style.visibility</p:attrName>
                                        </p:attrNameLst>
                                      </p:cBhvr>
                                      <p:to>
                                        <p:strVal val="visible"/>
                                      </p:to>
                                    </p:set>
                                    <p:animEffect transition="in" filter="wipe(left)">
                                      <p:cBhvr>
                                        <p:cTn id="57" dur="500"/>
                                        <p:tgtEl>
                                          <p:spTgt spid="3205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7" grpId="0"/>
      <p:bldP spid="320528" grpId="0"/>
      <p:bldP spid="320529" grpId="0"/>
      <p:bldP spid="320555" grpId="0"/>
      <p:bldP spid="320558" grpId="0"/>
      <p:bldP spid="320563" grpId="0"/>
      <p:bldP spid="3205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37"/>
          <p:cNvSpPr txBox="1">
            <a:spLocks noChangeArrowheads="1"/>
          </p:cNvSpPr>
          <p:nvPr/>
        </p:nvSpPr>
        <p:spPr bwMode="auto">
          <a:xfrm>
            <a:off x="6045200" y="6800850"/>
            <a:ext cx="30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a:p>
        </p:txBody>
      </p:sp>
      <p:sp>
        <p:nvSpPr>
          <p:cNvPr id="162869" name="Text Box 53"/>
          <p:cNvSpPr txBox="1">
            <a:spLocks noChangeArrowheads="1"/>
          </p:cNvSpPr>
          <p:nvPr/>
        </p:nvSpPr>
        <p:spPr bwMode="auto">
          <a:xfrm>
            <a:off x="69850" y="1018431"/>
            <a:ext cx="263048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一</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概念</a:t>
            </a:r>
          </a:p>
        </p:txBody>
      </p:sp>
      <p:sp>
        <p:nvSpPr>
          <p:cNvPr id="162961" name="Text Box 145"/>
          <p:cNvSpPr txBox="1">
            <a:spLocks noChangeArrowheads="1"/>
          </p:cNvSpPr>
          <p:nvPr/>
        </p:nvSpPr>
        <p:spPr bwMode="auto">
          <a:xfrm>
            <a:off x="190500" y="3475881"/>
            <a:ext cx="4956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3.</a:t>
            </a:r>
            <a:r>
              <a:rPr lang="en-US" altLang="zh-CN" b="1">
                <a:solidFill>
                  <a:srgbClr val="A50021"/>
                </a:solidFill>
              </a:rPr>
              <a:t> </a:t>
            </a:r>
            <a:r>
              <a:rPr lang="zh-CN" altLang="en-US" b="1"/>
              <a:t>电流密度与电流强度</a:t>
            </a:r>
          </a:p>
        </p:txBody>
      </p:sp>
      <p:sp>
        <p:nvSpPr>
          <p:cNvPr id="162962" name="Text Box 146"/>
          <p:cNvSpPr txBox="1">
            <a:spLocks noChangeArrowheads="1"/>
          </p:cNvSpPr>
          <p:nvPr/>
        </p:nvSpPr>
        <p:spPr bwMode="auto">
          <a:xfrm>
            <a:off x="273050" y="5339606"/>
            <a:ext cx="2073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4.</a:t>
            </a:r>
            <a:r>
              <a:rPr lang="en-US" altLang="zh-CN" b="1">
                <a:solidFill>
                  <a:srgbClr val="A50021"/>
                </a:solidFill>
              </a:rPr>
              <a:t> </a:t>
            </a:r>
            <a:r>
              <a:rPr lang="zh-CN" altLang="en-US" b="1"/>
              <a:t>电动势</a:t>
            </a:r>
          </a:p>
        </p:txBody>
      </p:sp>
      <p:graphicFrame>
        <p:nvGraphicFramePr>
          <p:cNvPr id="162969" name="Object 2"/>
          <p:cNvGraphicFramePr>
            <a:graphicFrameLocks noChangeAspect="1"/>
          </p:cNvGraphicFramePr>
          <p:nvPr>
            <p:extLst>
              <p:ext uri="{D42A27DB-BD31-4B8C-83A1-F6EECF244321}">
                <p14:modId xmlns:p14="http://schemas.microsoft.com/office/powerpoint/2010/main" val="3696300189"/>
              </p:ext>
            </p:extLst>
          </p:nvPr>
        </p:nvGraphicFramePr>
        <p:xfrm>
          <a:off x="4384675" y="3321893"/>
          <a:ext cx="1270000" cy="939800"/>
        </p:xfrm>
        <a:graphic>
          <a:graphicData uri="http://schemas.openxmlformats.org/presentationml/2006/ole">
            <mc:AlternateContent xmlns:mc="http://schemas.openxmlformats.org/markup-compatibility/2006">
              <mc:Choice xmlns:v="urn:schemas-microsoft-com:vml" Requires="v">
                <p:oleObj spid="_x0000_s59424" name="公式" r:id="rId3" imgW="457200" imgH="393480" progId="Equation.3">
                  <p:embed/>
                </p:oleObj>
              </mc:Choice>
              <mc:Fallback>
                <p:oleObj name="公式" r:id="rId3" imgW="457200" imgH="393480" progId="Equation.3">
                  <p:embed/>
                  <p:pic>
                    <p:nvPicPr>
                      <p:cNvPr id="16296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675" y="3321893"/>
                        <a:ext cx="1270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970" name="Object 3"/>
          <p:cNvGraphicFramePr>
            <a:graphicFrameLocks noChangeAspect="1"/>
          </p:cNvGraphicFramePr>
          <p:nvPr>
            <p:extLst>
              <p:ext uri="{D42A27DB-BD31-4B8C-83A1-F6EECF244321}">
                <p14:modId xmlns:p14="http://schemas.microsoft.com/office/powerpoint/2010/main" val="1188959464"/>
              </p:ext>
            </p:extLst>
          </p:nvPr>
        </p:nvGraphicFramePr>
        <p:xfrm>
          <a:off x="885825" y="4061668"/>
          <a:ext cx="3319463" cy="1033463"/>
        </p:xfrm>
        <a:graphic>
          <a:graphicData uri="http://schemas.openxmlformats.org/presentationml/2006/ole">
            <mc:AlternateContent xmlns:mc="http://schemas.openxmlformats.org/markup-compatibility/2006">
              <mc:Choice xmlns:v="urn:schemas-microsoft-com:vml" Requires="v">
                <p:oleObj spid="_x0000_s59425" name="Equation" r:id="rId5" imgW="1218960" imgH="393480" progId="Equation.DSMT4">
                  <p:embed/>
                </p:oleObj>
              </mc:Choice>
              <mc:Fallback>
                <p:oleObj name="Equation" r:id="rId5" imgW="1218960" imgH="393480" progId="Equation.DSMT4">
                  <p:embed/>
                  <p:pic>
                    <p:nvPicPr>
                      <p:cNvPr id="16297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825" y="4061668"/>
                        <a:ext cx="33194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979" name="Object 7"/>
          <p:cNvGraphicFramePr>
            <a:graphicFrameLocks noChangeAspect="1"/>
          </p:cNvGraphicFramePr>
          <p:nvPr>
            <p:extLst>
              <p:ext uri="{D42A27DB-BD31-4B8C-83A1-F6EECF244321}">
                <p14:modId xmlns:p14="http://schemas.microsoft.com/office/powerpoint/2010/main" val="2762255811"/>
              </p:ext>
            </p:extLst>
          </p:nvPr>
        </p:nvGraphicFramePr>
        <p:xfrm>
          <a:off x="4572000" y="4277568"/>
          <a:ext cx="1889125" cy="754063"/>
        </p:xfrm>
        <a:graphic>
          <a:graphicData uri="http://schemas.openxmlformats.org/presentationml/2006/ole">
            <mc:AlternateContent xmlns:mc="http://schemas.openxmlformats.org/markup-compatibility/2006">
              <mc:Choice xmlns:v="urn:schemas-microsoft-com:vml" Requires="v">
                <p:oleObj spid="_x0000_s59426" name="Equation" r:id="rId7" imgW="685800" imgH="291960" progId="Equation.DSMT4">
                  <p:embed/>
                </p:oleObj>
              </mc:Choice>
              <mc:Fallback>
                <p:oleObj name="Equation" r:id="rId7" imgW="685800" imgH="291960" progId="Equation.DSMT4">
                  <p:embed/>
                  <p:pic>
                    <p:nvPicPr>
                      <p:cNvPr id="16297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277568"/>
                        <a:ext cx="188912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990" name="Object 4"/>
          <p:cNvGraphicFramePr>
            <a:graphicFrameLocks noChangeAspect="1"/>
          </p:cNvGraphicFramePr>
          <p:nvPr>
            <p:extLst>
              <p:ext uri="{D42A27DB-BD31-4B8C-83A1-F6EECF244321}">
                <p14:modId xmlns:p14="http://schemas.microsoft.com/office/powerpoint/2010/main" val="843109064"/>
              </p:ext>
            </p:extLst>
          </p:nvPr>
        </p:nvGraphicFramePr>
        <p:xfrm>
          <a:off x="617537" y="5853421"/>
          <a:ext cx="3565525" cy="774700"/>
        </p:xfrm>
        <a:graphic>
          <a:graphicData uri="http://schemas.openxmlformats.org/presentationml/2006/ole">
            <mc:AlternateContent xmlns:mc="http://schemas.openxmlformats.org/markup-compatibility/2006">
              <mc:Choice xmlns:v="urn:schemas-microsoft-com:vml" Requires="v">
                <p:oleObj spid="_x0000_s59427" name="公式" r:id="rId9" imgW="1473120" imgH="304560" progId="Equation.3">
                  <p:embed/>
                </p:oleObj>
              </mc:Choice>
              <mc:Fallback>
                <p:oleObj name="公式" r:id="rId9" imgW="1473120" imgH="304560" progId="Equation.3">
                  <p:embed/>
                  <p:pic>
                    <p:nvPicPr>
                      <p:cNvPr id="16299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537" y="5853421"/>
                        <a:ext cx="3565525" cy="77470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组合 10"/>
          <p:cNvGrpSpPr/>
          <p:nvPr/>
        </p:nvGrpSpPr>
        <p:grpSpPr>
          <a:xfrm>
            <a:off x="3303785" y="5339606"/>
            <a:ext cx="5414235" cy="954107"/>
            <a:chOff x="3303785" y="4941888"/>
            <a:chExt cx="5414235" cy="954107"/>
          </a:xfrm>
        </p:grpSpPr>
        <p:sp>
          <p:nvSpPr>
            <p:cNvPr id="1040" name="Rectangle 180"/>
            <p:cNvSpPr>
              <a:spLocks noChangeArrowheads="1"/>
            </p:cNvSpPr>
            <p:nvPr/>
          </p:nvSpPr>
          <p:spPr bwMode="auto">
            <a:xfrm>
              <a:off x="4287982" y="4941888"/>
              <a:ext cx="44300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非静电</a:t>
              </a:r>
              <a:r>
                <a:rPr lang="zh-CN" altLang="en-US" b="1" dirty="0" smtClean="0"/>
                <a:t>场（</a:t>
              </a:r>
              <a:r>
                <a:rPr lang="zh-CN" altLang="en-US" b="1" dirty="0"/>
                <a:t>如化学力、洛仑兹力、感生电场等引起</a:t>
              </a:r>
              <a:r>
                <a:rPr lang="zh-CN" altLang="en-US" b="1" dirty="0" smtClean="0"/>
                <a:t>）</a:t>
              </a:r>
              <a:endParaRPr lang="zh-CN" altLang="en-US" sz="2700" b="1" dirty="0"/>
            </a:p>
          </p:txBody>
        </p:sp>
        <p:grpSp>
          <p:nvGrpSpPr>
            <p:cNvPr id="10" name="组合 9"/>
            <p:cNvGrpSpPr/>
            <p:nvPr/>
          </p:nvGrpSpPr>
          <p:grpSpPr>
            <a:xfrm>
              <a:off x="3303785" y="5162721"/>
              <a:ext cx="806053" cy="337344"/>
              <a:chOff x="3303785" y="5162721"/>
              <a:chExt cx="806053" cy="337344"/>
            </a:xfrm>
          </p:grpSpPr>
          <p:cxnSp>
            <p:nvCxnSpPr>
              <p:cNvPr id="7" name="直接连接符 6"/>
              <p:cNvCxnSpPr/>
              <p:nvPr/>
            </p:nvCxnSpPr>
            <p:spPr bwMode="auto">
              <a:xfrm flipV="1">
                <a:off x="3324422" y="5162721"/>
                <a:ext cx="0" cy="3373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接箭头连接符 8"/>
              <p:cNvCxnSpPr/>
              <p:nvPr/>
            </p:nvCxnSpPr>
            <p:spPr bwMode="auto">
              <a:xfrm>
                <a:off x="3303785" y="5162721"/>
                <a:ext cx="80605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grpSp>
        <p:nvGrpSpPr>
          <p:cNvPr id="4" name="组合 3"/>
          <p:cNvGrpSpPr/>
          <p:nvPr/>
        </p:nvGrpSpPr>
        <p:grpSpPr>
          <a:xfrm>
            <a:off x="179388" y="1768458"/>
            <a:ext cx="7715250" cy="733560"/>
            <a:chOff x="179388" y="1370740"/>
            <a:chExt cx="7715250" cy="733560"/>
          </a:xfrm>
        </p:grpSpPr>
        <p:grpSp>
          <p:nvGrpSpPr>
            <p:cNvPr id="2" name="Group 165"/>
            <p:cNvGrpSpPr>
              <a:grpSpLocks/>
            </p:cNvGrpSpPr>
            <p:nvPr/>
          </p:nvGrpSpPr>
          <p:grpSpPr bwMode="auto">
            <a:xfrm>
              <a:off x="179388" y="1430338"/>
              <a:ext cx="7715250" cy="584200"/>
              <a:chOff x="220" y="897"/>
              <a:chExt cx="4720" cy="368"/>
            </a:xfrm>
          </p:grpSpPr>
          <p:sp>
            <p:nvSpPr>
              <p:cNvPr id="1046" name="Text Box 140"/>
              <p:cNvSpPr txBox="1">
                <a:spLocks noChangeArrowheads="1"/>
              </p:cNvSpPr>
              <p:nvPr/>
            </p:nvSpPr>
            <p:spPr bwMode="auto">
              <a:xfrm>
                <a:off x="220" y="897"/>
                <a:ext cx="4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1.</a:t>
                </a:r>
                <a:r>
                  <a:rPr lang="en-US" altLang="zh-CN" b="1">
                    <a:solidFill>
                      <a:srgbClr val="A50021"/>
                    </a:solidFill>
                  </a:rPr>
                  <a:t> </a:t>
                </a:r>
                <a:endParaRPr lang="en-US" altLang="zh-CN" b="1"/>
              </a:p>
            </p:txBody>
          </p:sp>
          <p:sp>
            <p:nvSpPr>
              <p:cNvPr id="1047" name="Rectangle 142"/>
              <p:cNvSpPr>
                <a:spLocks noChangeArrowheads="1"/>
              </p:cNvSpPr>
              <p:nvPr/>
            </p:nvSpPr>
            <p:spPr bwMode="auto">
              <a:xfrm>
                <a:off x="1896" y="900"/>
                <a:ext cx="30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无源场    磁感线为闭合线</a:t>
                </a:r>
              </a:p>
            </p:txBody>
          </p:sp>
        </p:grpSp>
        <p:graphicFrame>
          <p:nvGraphicFramePr>
            <p:cNvPr id="25" name="Object 42"/>
            <p:cNvGraphicFramePr>
              <a:graphicFrameLocks noChangeAspect="1"/>
            </p:cNvGraphicFramePr>
            <p:nvPr>
              <p:extLst/>
            </p:nvPr>
          </p:nvGraphicFramePr>
          <p:xfrm>
            <a:off x="885825" y="1370740"/>
            <a:ext cx="1977843" cy="733560"/>
          </p:xfrm>
          <a:graphic>
            <a:graphicData uri="http://schemas.openxmlformats.org/presentationml/2006/ole">
              <mc:AlternateContent xmlns:mc="http://schemas.openxmlformats.org/markup-compatibility/2006">
                <mc:Choice xmlns:v="urn:schemas-microsoft-com:vml" Requires="v">
                  <p:oleObj spid="_x0000_s59428" name="Equation" r:id="rId11" imgW="787320" imgH="291960" progId="Equation.DSMT4">
                    <p:embed/>
                  </p:oleObj>
                </mc:Choice>
                <mc:Fallback>
                  <p:oleObj name="Equation" r:id="rId11" imgW="787320" imgH="291960" progId="Equation.DSMT4">
                    <p:embed/>
                    <p:pic>
                      <p:nvPicPr>
                        <p:cNvPr id="25" name="Object 42"/>
                        <p:cNvPicPr>
                          <a:picLocks noChangeAspect="1" noChangeArrowheads="1"/>
                        </p:cNvPicPr>
                        <p:nvPr/>
                      </p:nvPicPr>
                      <p:blipFill>
                        <a:blip r:embed="rId12"/>
                        <a:srcRect/>
                        <a:stretch>
                          <a:fillRect/>
                        </a:stretch>
                      </p:blipFill>
                      <p:spPr bwMode="auto">
                        <a:xfrm>
                          <a:off x="885825" y="1370740"/>
                          <a:ext cx="1977843" cy="733560"/>
                        </a:xfrm>
                        <a:prstGeom prst="rect">
                          <a:avLst/>
                        </a:prstGeom>
                        <a:noFill/>
                        <a:extLst/>
                      </p:spPr>
                    </p:pic>
                  </p:oleObj>
                </mc:Fallback>
              </mc:AlternateContent>
            </a:graphicData>
          </a:graphic>
        </p:graphicFrame>
      </p:grpSp>
      <p:grpSp>
        <p:nvGrpSpPr>
          <p:cNvPr id="6" name="组合 5"/>
          <p:cNvGrpSpPr/>
          <p:nvPr/>
        </p:nvGrpSpPr>
        <p:grpSpPr>
          <a:xfrm>
            <a:off x="179388" y="2499437"/>
            <a:ext cx="7234237" cy="733560"/>
            <a:chOff x="179388" y="2101719"/>
            <a:chExt cx="7234237" cy="733560"/>
          </a:xfrm>
        </p:grpSpPr>
        <p:grpSp>
          <p:nvGrpSpPr>
            <p:cNvPr id="3" name="Group 187"/>
            <p:cNvGrpSpPr>
              <a:grpSpLocks/>
            </p:cNvGrpSpPr>
            <p:nvPr/>
          </p:nvGrpSpPr>
          <p:grpSpPr bwMode="auto">
            <a:xfrm>
              <a:off x="179388" y="2159000"/>
              <a:ext cx="7234237" cy="593725"/>
              <a:chOff x="124" y="1224"/>
              <a:chExt cx="4557" cy="374"/>
            </a:xfrm>
          </p:grpSpPr>
          <p:sp>
            <p:nvSpPr>
              <p:cNvPr id="1043" name="Text Box 144"/>
              <p:cNvSpPr txBox="1">
                <a:spLocks noChangeArrowheads="1"/>
              </p:cNvSpPr>
              <p:nvPr/>
            </p:nvSpPr>
            <p:spPr bwMode="auto">
              <a:xfrm>
                <a:off x="124" y="1233"/>
                <a:ext cx="4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2.</a:t>
                </a:r>
                <a:r>
                  <a:rPr lang="en-US" altLang="zh-CN" b="1">
                    <a:solidFill>
                      <a:srgbClr val="A50021"/>
                    </a:solidFill>
                  </a:rPr>
                  <a:t> </a:t>
                </a:r>
                <a:endParaRPr lang="en-US" altLang="zh-CN" b="1"/>
              </a:p>
            </p:txBody>
          </p:sp>
          <p:sp>
            <p:nvSpPr>
              <p:cNvPr id="1045" name="Rectangle 149"/>
              <p:cNvSpPr>
                <a:spLocks noChangeArrowheads="1"/>
              </p:cNvSpPr>
              <p:nvPr/>
            </p:nvSpPr>
            <p:spPr bwMode="auto">
              <a:xfrm>
                <a:off x="2529" y="1224"/>
                <a:ext cx="21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非保守场</a:t>
                </a:r>
              </a:p>
            </p:txBody>
          </p:sp>
        </p:grpSp>
        <p:graphicFrame>
          <p:nvGraphicFramePr>
            <p:cNvPr id="26" name="Object 42"/>
            <p:cNvGraphicFramePr>
              <a:graphicFrameLocks noChangeAspect="1"/>
            </p:cNvGraphicFramePr>
            <p:nvPr>
              <p:extLst/>
            </p:nvPr>
          </p:nvGraphicFramePr>
          <p:xfrm>
            <a:off x="898525" y="2101719"/>
            <a:ext cx="2808287" cy="733560"/>
          </p:xfrm>
          <a:graphic>
            <a:graphicData uri="http://schemas.openxmlformats.org/presentationml/2006/ole">
              <mc:AlternateContent xmlns:mc="http://schemas.openxmlformats.org/markup-compatibility/2006">
                <mc:Choice xmlns:v="urn:schemas-microsoft-com:vml" Requires="v">
                  <p:oleObj spid="_x0000_s59429" name="Equation" r:id="rId13" imgW="1117440" imgH="291960" progId="Equation.DSMT4">
                    <p:embed/>
                  </p:oleObj>
                </mc:Choice>
                <mc:Fallback>
                  <p:oleObj name="Equation" r:id="rId13" imgW="1117440" imgH="291960" progId="Equation.DSMT4">
                    <p:embed/>
                    <p:pic>
                      <p:nvPicPr>
                        <p:cNvPr id="26" name="Object 42"/>
                        <p:cNvPicPr>
                          <a:picLocks noChangeAspect="1" noChangeArrowheads="1"/>
                        </p:cNvPicPr>
                        <p:nvPr/>
                      </p:nvPicPr>
                      <p:blipFill>
                        <a:blip r:embed="rId14"/>
                        <a:srcRect/>
                        <a:stretch>
                          <a:fillRect/>
                        </a:stretch>
                      </p:blipFill>
                      <p:spPr bwMode="auto">
                        <a:xfrm>
                          <a:off x="898525" y="2101719"/>
                          <a:ext cx="2808287" cy="733560"/>
                        </a:xfrm>
                        <a:prstGeom prst="rect">
                          <a:avLst/>
                        </a:prstGeom>
                        <a:noFill/>
                        <a:extLst/>
                      </p:spPr>
                    </p:pic>
                  </p:oleObj>
                </mc:Fallback>
              </mc:AlternateContent>
            </a:graphicData>
          </a:graphic>
        </p:graphicFrame>
      </p:grpSp>
      <p:sp>
        <p:nvSpPr>
          <p:cNvPr id="5" name="文本框 4"/>
          <p:cNvSpPr txBox="1"/>
          <p:nvPr/>
        </p:nvSpPr>
        <p:spPr>
          <a:xfrm>
            <a:off x="2863668" y="612977"/>
            <a:ext cx="2770310" cy="584775"/>
          </a:xfrm>
          <a:prstGeom prst="rect">
            <a:avLst/>
          </a:prstGeom>
          <a:noFill/>
        </p:spPr>
        <p:txBody>
          <a:bodyPr wrap="none" rtlCol="0">
            <a:spAutoFit/>
          </a:bodyPr>
          <a:lstStyle/>
          <a:p>
            <a:r>
              <a:rPr lang="zh-CN" altLang="en-US" sz="3200" dirty="0" smtClean="0">
                <a:solidFill>
                  <a:srgbClr val="7030A0"/>
                </a:solidFill>
                <a:latin typeface="方正舒体" panose="02010601030101010101" pitchFamily="2" charset="-122"/>
                <a:ea typeface="方正舒体" panose="02010601030101010101" pitchFamily="2" charset="-122"/>
              </a:rPr>
              <a:t>第七章 恒磁场</a:t>
            </a:r>
            <a:endParaRPr lang="zh-CN" altLang="en-US" sz="3200" dirty="0">
              <a:solidFill>
                <a:srgbClr val="7030A0"/>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32135589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69"/>
                                        </p:tgtEl>
                                        <p:attrNameLst>
                                          <p:attrName>style.visibility</p:attrName>
                                        </p:attrNameLst>
                                      </p:cBhvr>
                                      <p:to>
                                        <p:strVal val="visible"/>
                                      </p:to>
                                    </p:set>
                                    <p:animEffect transition="in" filter="wipe(left)">
                                      <p:cBhvr>
                                        <p:cTn id="7" dur="500"/>
                                        <p:tgtEl>
                                          <p:spTgt spid="1628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961"/>
                                        </p:tgtEl>
                                        <p:attrNameLst>
                                          <p:attrName>style.visibility</p:attrName>
                                        </p:attrNameLst>
                                      </p:cBhvr>
                                      <p:to>
                                        <p:strVal val="visible"/>
                                      </p:to>
                                    </p:set>
                                    <p:animEffect transition="in" filter="wipe(left)">
                                      <p:cBhvr>
                                        <p:cTn id="22" dur="500"/>
                                        <p:tgtEl>
                                          <p:spTgt spid="1629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2969"/>
                                        </p:tgtEl>
                                        <p:attrNameLst>
                                          <p:attrName>style.visibility</p:attrName>
                                        </p:attrNameLst>
                                      </p:cBhvr>
                                      <p:to>
                                        <p:strVal val="visible"/>
                                      </p:to>
                                    </p:set>
                                    <p:animEffect transition="in" filter="wipe(left)">
                                      <p:cBhvr>
                                        <p:cTn id="27" dur="500"/>
                                        <p:tgtEl>
                                          <p:spTgt spid="1629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2970"/>
                                        </p:tgtEl>
                                        <p:attrNameLst>
                                          <p:attrName>style.visibility</p:attrName>
                                        </p:attrNameLst>
                                      </p:cBhvr>
                                      <p:to>
                                        <p:strVal val="visible"/>
                                      </p:to>
                                    </p:set>
                                    <p:animEffect transition="in" filter="wipe(left)">
                                      <p:cBhvr>
                                        <p:cTn id="32" dur="500"/>
                                        <p:tgtEl>
                                          <p:spTgt spid="16297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2979"/>
                                        </p:tgtEl>
                                        <p:attrNameLst>
                                          <p:attrName>style.visibility</p:attrName>
                                        </p:attrNameLst>
                                      </p:cBhvr>
                                      <p:to>
                                        <p:strVal val="visible"/>
                                      </p:to>
                                    </p:set>
                                    <p:animEffect transition="in" filter="blinds(horizontal)">
                                      <p:cBhvr>
                                        <p:cTn id="37" dur="500"/>
                                        <p:tgtEl>
                                          <p:spTgt spid="1629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962"/>
                                        </p:tgtEl>
                                        <p:attrNameLst>
                                          <p:attrName>style.visibility</p:attrName>
                                        </p:attrNameLst>
                                      </p:cBhvr>
                                      <p:to>
                                        <p:strVal val="visible"/>
                                      </p:to>
                                    </p:set>
                                    <p:animEffect transition="in" filter="wipe(left)">
                                      <p:cBhvr>
                                        <p:cTn id="42" dur="500"/>
                                        <p:tgtEl>
                                          <p:spTgt spid="1629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2990"/>
                                        </p:tgtEl>
                                        <p:attrNameLst>
                                          <p:attrName>style.visibility</p:attrName>
                                        </p:attrNameLst>
                                      </p:cBhvr>
                                      <p:to>
                                        <p:strVal val="visible"/>
                                      </p:to>
                                    </p:set>
                                    <p:animEffect transition="in" filter="wipe(left)">
                                      <p:cBhvr>
                                        <p:cTn id="47" dur="500"/>
                                        <p:tgtEl>
                                          <p:spTgt spid="1629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69" grpId="0"/>
      <p:bldP spid="162961" grpId="0"/>
      <p:bldP spid="1629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21" name="Text Box 49"/>
          <p:cNvSpPr txBox="1">
            <a:spLocks noChangeArrowheads="1"/>
          </p:cNvSpPr>
          <p:nvPr/>
        </p:nvSpPr>
        <p:spPr bwMode="auto">
          <a:xfrm>
            <a:off x="271463" y="3687763"/>
            <a:ext cx="8370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）自然坐标系</a:t>
            </a:r>
            <a:r>
              <a:rPr lang="zh-CN" altLang="en-US" sz="2800">
                <a:latin typeface="Times New Roman" panose="02020603050405020304" pitchFamily="18" charset="0"/>
              </a:rPr>
              <a:t>（轨迹已知，如平面圆周</a:t>
            </a:r>
            <a:r>
              <a:rPr lang="en-US" altLang="zh-CN" sz="2800">
                <a:latin typeface="Times New Roman" panose="02020603050405020304" pitchFamily="18" charset="0"/>
              </a:rPr>
              <a:t>…</a:t>
            </a:r>
            <a:r>
              <a:rPr lang="zh-CN" altLang="en-US" sz="2800">
                <a:latin typeface="Times New Roman" panose="02020603050405020304" pitchFamily="18" charset="0"/>
              </a:rPr>
              <a:t>）</a:t>
            </a:r>
          </a:p>
        </p:txBody>
      </p:sp>
      <p:sp>
        <p:nvSpPr>
          <p:cNvPr id="156725" name="Text Box 53"/>
          <p:cNvSpPr txBox="1">
            <a:spLocks noChangeArrowheads="1"/>
          </p:cNvSpPr>
          <p:nvPr/>
        </p:nvSpPr>
        <p:spPr bwMode="auto">
          <a:xfrm>
            <a:off x="190500" y="1778000"/>
            <a:ext cx="7589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a:t>
            </a:r>
            <a:r>
              <a:rPr lang="en-US" altLang="zh-CN">
                <a:latin typeface="Times New Roman" panose="02020603050405020304" pitchFamily="18" charset="0"/>
              </a:rPr>
              <a:t> </a:t>
            </a:r>
            <a:r>
              <a:rPr lang="zh-CN" altLang="en-US">
                <a:latin typeface="Arial" panose="020B0604020202020204" pitchFamily="34" charset="0"/>
              </a:rPr>
              <a:t>直角坐标系</a:t>
            </a:r>
            <a:r>
              <a:rPr lang="zh-CN" altLang="en-US" sz="2800">
                <a:latin typeface="Times New Roman" panose="02020603050405020304" pitchFamily="18" charset="0"/>
              </a:rPr>
              <a:t>（一般曲线运动）</a:t>
            </a:r>
            <a:endParaRPr lang="zh-CN" altLang="en-US" sz="2800">
              <a:latin typeface="Arial" panose="020B0604020202020204" pitchFamily="34" charset="0"/>
            </a:endParaRPr>
          </a:p>
        </p:txBody>
      </p:sp>
      <p:sp>
        <p:nvSpPr>
          <p:cNvPr id="7172" name="Text Box 76"/>
          <p:cNvSpPr txBox="1">
            <a:spLocks noChangeArrowheads="1"/>
          </p:cNvSpPr>
          <p:nvPr/>
        </p:nvSpPr>
        <p:spPr bwMode="auto">
          <a:xfrm>
            <a:off x="0" y="635000"/>
            <a:ext cx="3751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dirty="0">
                <a:solidFill>
                  <a:srgbClr val="A50021"/>
                </a:solidFill>
                <a:latin typeface="楷体_GB2312" pitchFamily="49" charset="-122"/>
              </a:rPr>
              <a:t> </a:t>
            </a:r>
            <a:r>
              <a:rPr lang="en-US" altLang="zh-CN" dirty="0">
                <a:solidFill>
                  <a:srgbClr val="A50021"/>
                </a:solidFill>
                <a:latin typeface="Times New Roman" panose="02020603050405020304" pitchFamily="18" charset="0"/>
              </a:rPr>
              <a:t>2. </a:t>
            </a:r>
            <a:r>
              <a:rPr lang="zh-CN" altLang="en-US" dirty="0">
                <a:latin typeface="楷体_GB2312" pitchFamily="49" charset="-122"/>
              </a:rPr>
              <a:t>多种描述方法</a:t>
            </a:r>
          </a:p>
        </p:txBody>
      </p:sp>
      <p:sp>
        <p:nvSpPr>
          <p:cNvPr id="156749" name="Text Box 77"/>
          <p:cNvSpPr txBox="1">
            <a:spLocks noChangeArrowheads="1"/>
          </p:cNvSpPr>
          <p:nvPr/>
        </p:nvSpPr>
        <p:spPr bwMode="auto">
          <a:xfrm>
            <a:off x="328613" y="5516563"/>
            <a:ext cx="6523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）角坐标系</a:t>
            </a:r>
            <a:r>
              <a:rPr lang="zh-CN" altLang="en-US" sz="2800">
                <a:latin typeface="Times New Roman" panose="02020603050405020304" pitchFamily="18" charset="0"/>
              </a:rPr>
              <a:t>（平面圆周   转动一维）</a:t>
            </a:r>
            <a:endParaRPr lang="zh-CN" altLang="en-US" sz="2800">
              <a:latin typeface="Arial" panose="020B0604020202020204" pitchFamily="34" charset="0"/>
            </a:endParaRPr>
          </a:p>
        </p:txBody>
      </p:sp>
      <p:sp>
        <p:nvSpPr>
          <p:cNvPr id="156750" name="Rectangle 78"/>
          <p:cNvSpPr>
            <a:spLocks noChangeArrowheads="1"/>
          </p:cNvSpPr>
          <p:nvPr/>
        </p:nvSpPr>
        <p:spPr bwMode="auto">
          <a:xfrm>
            <a:off x="1714500" y="1135063"/>
            <a:ext cx="588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楷体_GB2312" pitchFamily="49" charset="-122"/>
              </a:rPr>
              <a:t>力分解</a:t>
            </a:r>
            <a:r>
              <a:rPr lang="en-US" altLang="zh-CN">
                <a:latin typeface="Times New Roman" panose="02020603050405020304" pitchFamily="18" charset="0"/>
              </a:rPr>
              <a:t>——</a:t>
            </a:r>
            <a:r>
              <a:rPr lang="zh-CN" altLang="en-US">
                <a:latin typeface="楷体_GB2312" pitchFamily="49" charset="-122"/>
              </a:rPr>
              <a:t>坐标系</a:t>
            </a:r>
            <a:r>
              <a:rPr lang="en-US" altLang="zh-CN">
                <a:latin typeface="Times New Roman" panose="02020603050405020304" pitchFamily="18" charset="0"/>
              </a:rPr>
              <a:t>——</a:t>
            </a:r>
            <a:r>
              <a:rPr lang="zh-CN" altLang="en-US">
                <a:latin typeface="楷体_GB2312" pitchFamily="49" charset="-122"/>
              </a:rPr>
              <a:t>运动分解</a:t>
            </a:r>
          </a:p>
        </p:txBody>
      </p:sp>
      <p:graphicFrame>
        <p:nvGraphicFramePr>
          <p:cNvPr id="29706" name="Object 53"/>
          <p:cNvGraphicFramePr>
            <a:graphicFrameLocks noChangeAspect="1"/>
          </p:cNvGraphicFramePr>
          <p:nvPr/>
        </p:nvGraphicFramePr>
        <p:xfrm>
          <a:off x="1187450" y="2276475"/>
          <a:ext cx="4832350" cy="1390650"/>
        </p:xfrm>
        <a:graphic>
          <a:graphicData uri="http://schemas.openxmlformats.org/presentationml/2006/ole">
            <mc:AlternateContent xmlns:mc="http://schemas.openxmlformats.org/markup-compatibility/2006">
              <mc:Choice xmlns:v="urn:schemas-microsoft-com:vml" Requires="v">
                <p:oleObj spid="_x0000_s41007" name="Equation" r:id="rId3" imgW="1435100" imgH="482600" progId="Equation.DSMT4">
                  <p:embed/>
                </p:oleObj>
              </mc:Choice>
              <mc:Fallback>
                <p:oleObj name="Equation" r:id="rId3" imgW="1435100" imgH="482600" progId="Equation.DSMT4">
                  <p:embed/>
                  <p:pic>
                    <p:nvPicPr>
                      <p:cNvPr id="29706"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276475"/>
                        <a:ext cx="4832350"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13"/>
          <p:cNvGrpSpPr>
            <a:grpSpLocks/>
          </p:cNvGrpSpPr>
          <p:nvPr/>
        </p:nvGrpSpPr>
        <p:grpSpPr bwMode="auto">
          <a:xfrm>
            <a:off x="1476375" y="4198938"/>
            <a:ext cx="4362450" cy="1390650"/>
            <a:chOff x="5454650" y="4342110"/>
            <a:chExt cx="4362450" cy="1390650"/>
          </a:xfrm>
        </p:grpSpPr>
        <p:graphicFrame>
          <p:nvGraphicFramePr>
            <p:cNvPr id="7178" name="Object 53"/>
            <p:cNvGraphicFramePr>
              <a:graphicFrameLocks noChangeAspect="1"/>
            </p:cNvGraphicFramePr>
            <p:nvPr/>
          </p:nvGraphicFramePr>
          <p:xfrm>
            <a:off x="5454650" y="4342110"/>
            <a:ext cx="4362450" cy="1390650"/>
          </p:xfrm>
          <a:graphic>
            <a:graphicData uri="http://schemas.openxmlformats.org/presentationml/2006/ole">
              <mc:AlternateContent xmlns:mc="http://schemas.openxmlformats.org/markup-compatibility/2006">
                <mc:Choice xmlns:v="urn:schemas-microsoft-com:vml" Requires="v">
                  <p:oleObj spid="_x0000_s41008" name="Equation" r:id="rId5" imgW="1295400" imgH="482600" progId="Equation.DSMT4">
                    <p:embed/>
                  </p:oleObj>
                </mc:Choice>
                <mc:Fallback>
                  <p:oleObj name="Equation" r:id="rId5" imgW="1295400" imgH="482600" progId="Equation.DSMT4">
                    <p:embed/>
                    <p:pic>
                      <p:nvPicPr>
                        <p:cNvPr id="7178"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4650" y="4342110"/>
                          <a:ext cx="4362450"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179" name="直接箭头连接符 12"/>
            <p:cNvCxnSpPr>
              <a:cxnSpLocks noChangeShapeType="1"/>
            </p:cNvCxnSpPr>
            <p:nvPr/>
          </p:nvCxnSpPr>
          <p:spPr bwMode="auto">
            <a:xfrm flipV="1">
              <a:off x="8604448" y="4826648"/>
              <a:ext cx="0" cy="36004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graphicFrame>
        <p:nvGraphicFramePr>
          <p:cNvPr id="15" name="Object 53"/>
          <p:cNvGraphicFramePr>
            <a:graphicFrameLocks noChangeAspect="1"/>
          </p:cNvGraphicFramePr>
          <p:nvPr/>
        </p:nvGraphicFramePr>
        <p:xfrm>
          <a:off x="1619250" y="6021388"/>
          <a:ext cx="3848100" cy="512762"/>
        </p:xfrm>
        <a:graphic>
          <a:graphicData uri="http://schemas.openxmlformats.org/presentationml/2006/ole">
            <mc:AlternateContent xmlns:mc="http://schemas.openxmlformats.org/markup-compatibility/2006">
              <mc:Choice xmlns:v="urn:schemas-microsoft-com:vml" Requires="v">
                <p:oleObj spid="_x0000_s41009" name="Equation" r:id="rId7" imgW="1142504" imgH="177723" progId="Equation.DSMT4">
                  <p:embed/>
                </p:oleObj>
              </mc:Choice>
              <mc:Fallback>
                <p:oleObj name="Equation" r:id="rId7" imgW="1142504" imgH="177723" progId="Equation.DSMT4">
                  <p:embed/>
                  <p:pic>
                    <p:nvPicPr>
                      <p:cNvPr id="15"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6021388"/>
                        <a:ext cx="38481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2122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750"/>
                                        </p:tgtEl>
                                        <p:attrNameLst>
                                          <p:attrName>style.visibility</p:attrName>
                                        </p:attrNameLst>
                                      </p:cBhvr>
                                      <p:to>
                                        <p:strVal val="visible"/>
                                      </p:to>
                                    </p:set>
                                    <p:animEffect transition="in" filter="wipe(left)">
                                      <p:cBhvr>
                                        <p:cTn id="12" dur="500"/>
                                        <p:tgtEl>
                                          <p:spTgt spid="1567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6725"/>
                                        </p:tgtEl>
                                        <p:attrNameLst>
                                          <p:attrName>style.visibility</p:attrName>
                                        </p:attrNameLst>
                                      </p:cBhvr>
                                      <p:to>
                                        <p:strVal val="visible"/>
                                      </p:to>
                                    </p:set>
                                    <p:animEffect transition="in" filter="wipe(left)">
                                      <p:cBhvr>
                                        <p:cTn id="17" dur="500"/>
                                        <p:tgtEl>
                                          <p:spTgt spid="1567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06"/>
                                        </p:tgtEl>
                                        <p:attrNameLst>
                                          <p:attrName>style.visibility</p:attrName>
                                        </p:attrNameLst>
                                      </p:cBhvr>
                                      <p:to>
                                        <p:strVal val="visible"/>
                                      </p:to>
                                    </p:set>
                                    <p:animEffect transition="in" filter="blinds(horizontal)">
                                      <p:cBhvr>
                                        <p:cTn id="22" dur="500"/>
                                        <p:tgtEl>
                                          <p:spTgt spid="297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6721"/>
                                        </p:tgtEl>
                                        <p:attrNameLst>
                                          <p:attrName>style.visibility</p:attrName>
                                        </p:attrNameLst>
                                      </p:cBhvr>
                                      <p:to>
                                        <p:strVal val="visible"/>
                                      </p:to>
                                    </p:set>
                                    <p:animEffect transition="in" filter="wipe(left)">
                                      <p:cBhvr>
                                        <p:cTn id="27" dur="500"/>
                                        <p:tgtEl>
                                          <p:spTgt spid="1567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6749"/>
                                        </p:tgtEl>
                                        <p:attrNameLst>
                                          <p:attrName>style.visibility</p:attrName>
                                        </p:attrNameLst>
                                      </p:cBhvr>
                                      <p:to>
                                        <p:strVal val="visible"/>
                                      </p:to>
                                    </p:set>
                                    <p:animEffect transition="in" filter="wipe(left)">
                                      <p:cBhvr>
                                        <p:cTn id="37" dur="500"/>
                                        <p:tgtEl>
                                          <p:spTgt spid="1567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1" grpId="0"/>
      <p:bldP spid="156725" grpId="0"/>
      <p:bldP spid="7172" grpId="0"/>
      <p:bldP spid="156749" grpId="0"/>
      <p:bldP spid="15675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7" name="Text Box 190"/>
          <p:cNvSpPr txBox="1">
            <a:spLocks noChangeArrowheads="1"/>
          </p:cNvSpPr>
          <p:nvPr/>
        </p:nvSpPr>
        <p:spPr bwMode="auto">
          <a:xfrm>
            <a:off x="0" y="669925"/>
            <a:ext cx="865028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二</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的求解</a:t>
            </a:r>
            <a:r>
              <a:rPr lang="en-US" altLang="zh-CN" b="1"/>
              <a:t>—— </a:t>
            </a:r>
            <a:r>
              <a:rPr lang="zh-CN" altLang="en-US" b="1"/>
              <a:t>最佳路径</a:t>
            </a:r>
          </a:p>
        </p:txBody>
      </p:sp>
      <p:graphicFrame>
        <p:nvGraphicFramePr>
          <p:cNvPr id="2050" name="Object 2"/>
          <p:cNvGraphicFramePr>
            <a:graphicFrameLocks noChangeAspect="1"/>
          </p:cNvGraphicFramePr>
          <p:nvPr/>
        </p:nvGraphicFramePr>
        <p:xfrm>
          <a:off x="971550" y="752475"/>
          <a:ext cx="354013" cy="515938"/>
        </p:xfrm>
        <a:graphic>
          <a:graphicData uri="http://schemas.openxmlformats.org/presentationml/2006/ole">
            <mc:AlternateContent xmlns:mc="http://schemas.openxmlformats.org/markup-compatibility/2006">
              <mc:Choice xmlns:v="urn:schemas-microsoft-com:vml" Requires="v">
                <p:oleObj spid="_x0000_s60453" name="公式" r:id="rId3" imgW="152280" imgH="190440" progId="Equation.3">
                  <p:embed/>
                </p:oleObj>
              </mc:Choice>
              <mc:Fallback>
                <p:oleObj name="公式" r:id="rId3" imgW="152280" imgH="19044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52475"/>
                        <a:ext cx="354013"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974" name="Text Box 206"/>
          <p:cNvSpPr txBox="1">
            <a:spLocks noChangeArrowheads="1"/>
          </p:cNvSpPr>
          <p:nvPr/>
        </p:nvSpPr>
        <p:spPr bwMode="auto">
          <a:xfrm>
            <a:off x="704850" y="2311400"/>
            <a:ext cx="7853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关键：</a:t>
            </a:r>
            <a:r>
              <a:rPr lang="zh-CN" altLang="en-US" b="1"/>
              <a:t>针对场的称性，取合适闭合回路</a:t>
            </a:r>
            <a:endParaRPr lang="zh-CN" altLang="en-US" b="1" i="1">
              <a:solidFill>
                <a:schemeClr val="accent2"/>
              </a:solidFill>
            </a:endParaRPr>
          </a:p>
        </p:txBody>
      </p:sp>
      <p:sp>
        <p:nvSpPr>
          <p:cNvPr id="160980" name="Text Box 212"/>
          <p:cNvSpPr txBox="1">
            <a:spLocks noChangeArrowheads="1"/>
          </p:cNvSpPr>
          <p:nvPr/>
        </p:nvSpPr>
        <p:spPr bwMode="auto">
          <a:xfrm>
            <a:off x="273050" y="3255117"/>
            <a:ext cx="8318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2.</a:t>
            </a:r>
            <a:r>
              <a:rPr lang="en-US" altLang="zh-CN" b="1">
                <a:solidFill>
                  <a:srgbClr val="A50021"/>
                </a:solidFill>
              </a:rPr>
              <a:t> </a:t>
            </a:r>
            <a:r>
              <a:rPr lang="zh-CN" altLang="en-US" b="1">
                <a:latin typeface="楷体_GB2312" pitchFamily="49" charset="-122"/>
              </a:rPr>
              <a:t>一般场 </a:t>
            </a:r>
            <a:r>
              <a:rPr lang="en-US" altLang="zh-CN" b="1">
                <a:solidFill>
                  <a:srgbClr val="BF295F"/>
                </a:solidFill>
              </a:rPr>
              <a:t>——</a:t>
            </a:r>
            <a:r>
              <a:rPr lang="en-US" altLang="zh-CN" b="1">
                <a:latin typeface="楷体_GB2312" pitchFamily="49" charset="-122"/>
              </a:rPr>
              <a:t> </a:t>
            </a:r>
            <a:r>
              <a:rPr lang="zh-CN" altLang="en-US" b="1">
                <a:latin typeface="楷体_GB2312" pitchFamily="49" charset="-122"/>
              </a:rPr>
              <a:t>叠加法（与静电场类似）</a:t>
            </a:r>
          </a:p>
        </p:txBody>
      </p:sp>
      <p:grpSp>
        <p:nvGrpSpPr>
          <p:cNvPr id="2" name="Group 249"/>
          <p:cNvGrpSpPr>
            <a:grpSpLocks/>
          </p:cNvGrpSpPr>
          <p:nvPr/>
        </p:nvGrpSpPr>
        <p:grpSpPr bwMode="auto">
          <a:xfrm>
            <a:off x="273050" y="1590675"/>
            <a:ext cx="7918450" cy="622300"/>
            <a:chOff x="172" y="525"/>
            <a:chExt cx="4988" cy="392"/>
          </a:xfrm>
        </p:grpSpPr>
        <p:sp>
          <p:nvSpPr>
            <p:cNvPr id="2067" name="Text Box 191"/>
            <p:cNvSpPr txBox="1">
              <a:spLocks noChangeArrowheads="1"/>
            </p:cNvSpPr>
            <p:nvPr/>
          </p:nvSpPr>
          <p:spPr bwMode="auto">
            <a:xfrm>
              <a:off x="172" y="525"/>
              <a:ext cx="49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1.</a:t>
              </a:r>
              <a:r>
                <a:rPr lang="en-US" altLang="zh-CN" b="1">
                  <a:solidFill>
                    <a:srgbClr val="A50021"/>
                  </a:solidFill>
                </a:rPr>
                <a:t> </a:t>
              </a:r>
              <a:r>
                <a:rPr lang="zh-CN" altLang="en-US" b="1">
                  <a:latin typeface="楷体_GB2312" pitchFamily="49" charset="-122"/>
                </a:rPr>
                <a:t>高度对称性场</a:t>
              </a:r>
              <a:r>
                <a:rPr lang="en-US" altLang="zh-CN" b="1"/>
                <a:t>( </a:t>
              </a:r>
              <a:r>
                <a:rPr lang="zh-CN" altLang="en-US" b="1"/>
                <a:t>客观条件</a:t>
              </a:r>
              <a:r>
                <a:rPr lang="zh-CN" altLang="en-US" b="1" i="1">
                  <a:solidFill>
                    <a:schemeClr val="accent2"/>
                  </a:solidFill>
                </a:rPr>
                <a:t> </a:t>
              </a:r>
              <a:r>
                <a:rPr lang="en-US" altLang="zh-CN" b="1"/>
                <a:t>) </a:t>
              </a:r>
            </a:p>
          </p:txBody>
        </p:sp>
        <p:sp>
          <p:nvSpPr>
            <p:cNvPr id="2068" name="Line 196"/>
            <p:cNvSpPr>
              <a:spLocks noChangeShapeType="1"/>
            </p:cNvSpPr>
            <p:nvPr/>
          </p:nvSpPr>
          <p:spPr bwMode="auto">
            <a:xfrm rot="-5400000">
              <a:off x="3477" y="538"/>
              <a:ext cx="1" cy="429"/>
            </a:xfrm>
            <a:prstGeom prst="line">
              <a:avLst/>
            </a:prstGeom>
            <a:noFill/>
            <a:ln w="19050" cap="sq">
              <a:solidFill>
                <a:srgbClr val="A5002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69" name="Rectangle 230"/>
            <p:cNvSpPr>
              <a:spLocks noChangeArrowheads="1"/>
            </p:cNvSpPr>
            <p:nvPr/>
          </p:nvSpPr>
          <p:spPr bwMode="auto">
            <a:xfrm>
              <a:off x="3768" y="552"/>
              <a:ext cx="12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环路定理</a:t>
              </a:r>
            </a:p>
          </p:txBody>
        </p:sp>
      </p:grpSp>
      <p:grpSp>
        <p:nvGrpSpPr>
          <p:cNvPr id="3" name="Group 246"/>
          <p:cNvGrpSpPr>
            <a:grpSpLocks/>
          </p:cNvGrpSpPr>
          <p:nvPr/>
        </p:nvGrpSpPr>
        <p:grpSpPr bwMode="auto">
          <a:xfrm>
            <a:off x="757238" y="3863975"/>
            <a:ext cx="7345362" cy="1601788"/>
            <a:chOff x="537" y="2161"/>
            <a:chExt cx="4627" cy="1009"/>
          </a:xfrm>
        </p:grpSpPr>
        <p:graphicFrame>
          <p:nvGraphicFramePr>
            <p:cNvPr id="2051" name="Object 3"/>
            <p:cNvGraphicFramePr>
              <a:graphicFrameLocks noChangeAspect="1"/>
            </p:cNvGraphicFramePr>
            <p:nvPr/>
          </p:nvGraphicFramePr>
          <p:xfrm>
            <a:off x="537" y="2463"/>
            <a:ext cx="895" cy="490"/>
          </p:xfrm>
          <a:graphic>
            <a:graphicData uri="http://schemas.openxmlformats.org/presentationml/2006/ole">
              <mc:AlternateContent xmlns:mc="http://schemas.openxmlformats.org/markup-compatibility/2006">
                <mc:Choice xmlns:v="urn:schemas-microsoft-com:vml" Requires="v">
                  <p:oleObj spid="_x0000_s60454" name="公式" r:id="rId5" imgW="558720" imgH="279360" progId="Equation.3">
                    <p:embed/>
                  </p:oleObj>
                </mc:Choice>
                <mc:Fallback>
                  <p:oleObj name="公式" r:id="rId5" imgW="558720" imgH="279360" progId="Equation.3">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 y="2463"/>
                          <a:ext cx="895" cy="490"/>
                        </a:xfrm>
                        <a:prstGeom prst="rect">
                          <a:avLst/>
                        </a:prstGeom>
                        <a:noFill/>
                        <a:ln>
                          <a:noFill/>
                        </a:ln>
                        <a:effectLst/>
                        <a:extLst>
                          <a:ext uri="{909E8E84-426E-40DD-AFC4-6F175D3DCCD1}">
                            <a14:hiddenFill xmlns:a14="http://schemas.microsoft.com/office/drawing/2010/main">
                              <a:gradFill rotWithShape="0">
                                <a:gsLst>
                                  <a:gs pos="0">
                                    <a:srgbClr val="D7EDEF"/>
                                  </a:gs>
                                  <a:gs pos="50000">
                                    <a:srgbClr val="FFFFFF"/>
                                  </a:gs>
                                  <a:gs pos="100000">
                                    <a:srgbClr val="D7EDEF"/>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3" name="Group 233"/>
            <p:cNvGrpSpPr>
              <a:grpSpLocks/>
            </p:cNvGrpSpPr>
            <p:nvPr/>
          </p:nvGrpSpPr>
          <p:grpSpPr bwMode="auto">
            <a:xfrm>
              <a:off x="1505" y="2215"/>
              <a:ext cx="1151" cy="955"/>
              <a:chOff x="2470" y="3425"/>
              <a:chExt cx="1151" cy="895"/>
            </a:xfrm>
          </p:grpSpPr>
          <p:graphicFrame>
            <p:nvGraphicFramePr>
              <p:cNvPr id="2055" name="Object 7"/>
              <p:cNvGraphicFramePr>
                <a:graphicFrameLocks noChangeAspect="1"/>
              </p:cNvGraphicFramePr>
              <p:nvPr/>
            </p:nvGraphicFramePr>
            <p:xfrm>
              <a:off x="2631" y="3425"/>
              <a:ext cx="990" cy="424"/>
            </p:xfrm>
            <a:graphic>
              <a:graphicData uri="http://schemas.openxmlformats.org/presentationml/2006/ole">
                <mc:AlternateContent xmlns:mc="http://schemas.openxmlformats.org/markup-compatibility/2006">
                  <mc:Choice xmlns:v="urn:schemas-microsoft-com:vml" Requires="v">
                    <p:oleObj spid="_x0000_s60455" name="公式" r:id="rId7" imgW="672840" imgH="279360" progId="Equation.3">
                      <p:embed/>
                    </p:oleObj>
                  </mc:Choice>
                  <mc:Fallback>
                    <p:oleObj name="公式" r:id="rId7" imgW="672840" imgH="279360" progId="Equation.3">
                      <p:embed/>
                      <p:pic>
                        <p:nvPicPr>
                          <p:cNvPr id="205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1" y="3425"/>
                            <a:ext cx="990" cy="424"/>
                          </a:xfrm>
                          <a:prstGeom prst="rect">
                            <a:avLst/>
                          </a:prstGeom>
                          <a:noFill/>
                          <a:ln>
                            <a:noFill/>
                          </a:ln>
                          <a:effectLst/>
                          <a:extLst>
                            <a:ext uri="{909E8E84-426E-40DD-AFC4-6F175D3DCCD1}">
                              <a14:hiddenFill xmlns:a14="http://schemas.microsoft.com/office/drawing/2010/main">
                                <a:gradFill rotWithShape="0">
                                  <a:gsLst>
                                    <a:gs pos="0">
                                      <a:srgbClr val="D7EDEF"/>
                                    </a:gs>
                                    <a:gs pos="50000">
                                      <a:srgbClr val="FFFFFF"/>
                                    </a:gs>
                                    <a:gs pos="100000">
                                      <a:srgbClr val="D7EDEF"/>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2613" y="3885"/>
              <a:ext cx="1008" cy="435"/>
            </p:xfrm>
            <a:graphic>
              <a:graphicData uri="http://schemas.openxmlformats.org/presentationml/2006/ole">
                <mc:AlternateContent xmlns:mc="http://schemas.openxmlformats.org/markup-compatibility/2006">
                  <mc:Choice xmlns:v="urn:schemas-microsoft-com:vml" Requires="v">
                    <p:oleObj spid="_x0000_s60456" name="公式" r:id="rId9" imgW="685800" imgH="279360" progId="Equation.3">
                      <p:embed/>
                    </p:oleObj>
                  </mc:Choice>
                  <mc:Fallback>
                    <p:oleObj name="公式" r:id="rId9" imgW="685800" imgH="279360" progId="Equation.3">
                      <p:embed/>
                      <p:pic>
                        <p:nvPicPr>
                          <p:cNvPr id="205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3" y="3885"/>
                            <a:ext cx="1008" cy="435"/>
                          </a:xfrm>
                          <a:prstGeom prst="rect">
                            <a:avLst/>
                          </a:prstGeom>
                          <a:noFill/>
                          <a:ln>
                            <a:noFill/>
                          </a:ln>
                          <a:effectLst/>
                          <a:extLst>
                            <a:ext uri="{909E8E84-426E-40DD-AFC4-6F175D3DCCD1}">
                              <a14:hiddenFill xmlns:a14="http://schemas.microsoft.com/office/drawing/2010/main">
                                <a:gradFill rotWithShape="0">
                                  <a:gsLst>
                                    <a:gs pos="0">
                                      <a:srgbClr val="D7EDEF"/>
                                    </a:gs>
                                    <a:gs pos="50000">
                                      <a:srgbClr val="FFFFFF"/>
                                    </a:gs>
                                    <a:gs pos="100000">
                                      <a:srgbClr val="D7EDEF"/>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6" name="AutoShape 236"/>
              <p:cNvSpPr>
                <a:spLocks/>
              </p:cNvSpPr>
              <p:nvPr/>
            </p:nvSpPr>
            <p:spPr bwMode="auto">
              <a:xfrm>
                <a:off x="2470" y="3612"/>
                <a:ext cx="111" cy="476"/>
              </a:xfrm>
              <a:prstGeom prst="leftBrace">
                <a:avLst>
                  <a:gd name="adj1" fmla="val 35736"/>
                  <a:gd name="adj2" fmla="val 50000"/>
                </a:avLst>
              </a:prstGeom>
              <a:noFill/>
              <a:ln w="1905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0033CC"/>
                  </a:solidFill>
                </a:endParaRPr>
              </a:p>
            </p:txBody>
          </p:sp>
        </p:grpSp>
        <p:graphicFrame>
          <p:nvGraphicFramePr>
            <p:cNvPr id="2052" name="Object 4"/>
            <p:cNvGraphicFramePr>
              <a:graphicFrameLocks noChangeAspect="1"/>
            </p:cNvGraphicFramePr>
            <p:nvPr>
              <p:extLst/>
            </p:nvPr>
          </p:nvGraphicFramePr>
          <p:xfrm>
            <a:off x="2956" y="2441"/>
            <a:ext cx="997" cy="446"/>
          </p:xfrm>
          <a:graphic>
            <a:graphicData uri="http://schemas.openxmlformats.org/presentationml/2006/ole">
              <mc:AlternateContent xmlns:mc="http://schemas.openxmlformats.org/markup-compatibility/2006">
                <mc:Choice xmlns:v="urn:schemas-microsoft-com:vml" Requires="v">
                  <p:oleObj spid="_x0000_s60457" name="公式" r:id="rId11" imgW="622080" imgH="253800" progId="Equation.3">
                    <p:embed/>
                  </p:oleObj>
                </mc:Choice>
                <mc:Fallback>
                  <p:oleObj name="公式" r:id="rId11" imgW="622080" imgH="253800" progId="Equation.3">
                    <p:embed/>
                    <p:pic>
                      <p:nvPicPr>
                        <p:cNvPr id="2052"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6" y="2441"/>
                          <a:ext cx="997" cy="446"/>
                        </a:xfrm>
                        <a:prstGeom prst="rect">
                          <a:avLst/>
                        </a:prstGeom>
                        <a:noFill/>
                        <a:ln>
                          <a:noFill/>
                        </a:ln>
                        <a:effectLst/>
                        <a:extLst>
                          <a:ext uri="{909E8E84-426E-40DD-AFC4-6F175D3DCCD1}">
                            <a14:hiddenFill xmlns:a14="http://schemas.microsoft.com/office/drawing/2010/main">
                              <a:gradFill rotWithShape="0">
                                <a:gsLst>
                                  <a:gs pos="0">
                                    <a:srgbClr val="D7EDEF"/>
                                  </a:gs>
                                  <a:gs pos="50000">
                                    <a:srgbClr val="FFFFFF"/>
                                  </a:gs>
                                  <a:gs pos="100000">
                                    <a:srgbClr val="D7EDEF"/>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4" name="Group 245"/>
            <p:cNvGrpSpPr>
              <a:grpSpLocks/>
            </p:cNvGrpSpPr>
            <p:nvPr/>
          </p:nvGrpSpPr>
          <p:grpSpPr bwMode="auto">
            <a:xfrm>
              <a:off x="3953" y="2161"/>
              <a:ext cx="1211" cy="962"/>
              <a:chOff x="4013" y="2257"/>
              <a:chExt cx="1211" cy="902"/>
            </a:xfrm>
          </p:grpSpPr>
          <p:graphicFrame>
            <p:nvGraphicFramePr>
              <p:cNvPr id="2053" name="Object 5"/>
              <p:cNvGraphicFramePr>
                <a:graphicFrameLocks noChangeAspect="1"/>
              </p:cNvGraphicFramePr>
              <p:nvPr/>
            </p:nvGraphicFramePr>
            <p:xfrm>
              <a:off x="4183" y="2257"/>
              <a:ext cx="1008" cy="398"/>
            </p:xfrm>
            <a:graphic>
              <a:graphicData uri="http://schemas.openxmlformats.org/presentationml/2006/ole">
                <mc:AlternateContent xmlns:mc="http://schemas.openxmlformats.org/markup-compatibility/2006">
                  <mc:Choice xmlns:v="urn:schemas-microsoft-com:vml" Requires="v">
                    <p:oleObj spid="_x0000_s60458" name="公式" r:id="rId13" imgW="711000" imgH="253800" progId="Equation.3">
                      <p:embed/>
                    </p:oleObj>
                  </mc:Choice>
                  <mc:Fallback>
                    <p:oleObj name="公式" r:id="rId13" imgW="711000" imgH="253800" progId="Equation.3">
                      <p:embed/>
                      <p:pic>
                        <p:nvPicPr>
                          <p:cNvPr id="2053"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 y="2257"/>
                            <a:ext cx="1008" cy="398"/>
                          </a:xfrm>
                          <a:prstGeom prst="rect">
                            <a:avLst/>
                          </a:prstGeom>
                          <a:noFill/>
                          <a:ln>
                            <a:noFill/>
                          </a:ln>
                          <a:effectLst/>
                          <a:extLst>
                            <a:ext uri="{909E8E84-426E-40DD-AFC4-6F175D3DCCD1}">
                              <a14:hiddenFill xmlns:a14="http://schemas.microsoft.com/office/drawing/2010/main">
                                <a:gradFill rotWithShape="0">
                                  <a:gsLst>
                                    <a:gs pos="0">
                                      <a:srgbClr val="D7EDEF"/>
                                    </a:gs>
                                    <a:gs pos="50000">
                                      <a:srgbClr val="FFFFFF"/>
                                    </a:gs>
                                    <a:gs pos="100000">
                                      <a:srgbClr val="D7EDEF"/>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5" name="AutoShape 241"/>
              <p:cNvSpPr>
                <a:spLocks/>
              </p:cNvSpPr>
              <p:nvPr/>
            </p:nvSpPr>
            <p:spPr bwMode="auto">
              <a:xfrm>
                <a:off x="4013" y="2474"/>
                <a:ext cx="111" cy="476"/>
              </a:xfrm>
              <a:prstGeom prst="leftBrace">
                <a:avLst>
                  <a:gd name="adj1" fmla="val 35736"/>
                  <a:gd name="adj2" fmla="val 50000"/>
                </a:avLst>
              </a:prstGeom>
              <a:noFill/>
              <a:ln w="1905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0033CC"/>
                  </a:solidFill>
                </a:endParaRPr>
              </a:p>
            </p:txBody>
          </p:sp>
          <p:graphicFrame>
            <p:nvGraphicFramePr>
              <p:cNvPr id="2054" name="Object 6"/>
              <p:cNvGraphicFramePr>
                <a:graphicFrameLocks noChangeAspect="1"/>
              </p:cNvGraphicFramePr>
              <p:nvPr/>
            </p:nvGraphicFramePr>
            <p:xfrm>
              <a:off x="4198" y="2761"/>
              <a:ext cx="1026" cy="398"/>
            </p:xfrm>
            <a:graphic>
              <a:graphicData uri="http://schemas.openxmlformats.org/presentationml/2006/ole">
                <mc:AlternateContent xmlns:mc="http://schemas.openxmlformats.org/markup-compatibility/2006">
                  <mc:Choice xmlns:v="urn:schemas-microsoft-com:vml" Requires="v">
                    <p:oleObj spid="_x0000_s60459" name="公式" r:id="rId15" imgW="723600" imgH="253800" progId="Equation.3">
                      <p:embed/>
                    </p:oleObj>
                  </mc:Choice>
                  <mc:Fallback>
                    <p:oleObj name="公式" r:id="rId15" imgW="723600" imgH="253800" progId="Equation.3">
                      <p:embed/>
                      <p:pic>
                        <p:nvPicPr>
                          <p:cNvPr id="2054"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8" y="2761"/>
                            <a:ext cx="1026" cy="398"/>
                          </a:xfrm>
                          <a:prstGeom prst="rect">
                            <a:avLst/>
                          </a:prstGeom>
                          <a:noFill/>
                          <a:ln>
                            <a:noFill/>
                          </a:ln>
                          <a:effectLst/>
                          <a:extLst>
                            <a:ext uri="{909E8E84-426E-40DD-AFC4-6F175D3DCCD1}">
                              <a14:hiddenFill xmlns:a14="http://schemas.microsoft.com/office/drawing/2010/main">
                                <a:gradFill rotWithShape="0">
                                  <a:gsLst>
                                    <a:gs pos="0">
                                      <a:srgbClr val="D7EDEF"/>
                                    </a:gs>
                                    <a:gs pos="50000">
                                      <a:srgbClr val="FFFFFF"/>
                                    </a:gs>
                                    <a:gs pos="100000">
                                      <a:srgbClr val="D7EDEF"/>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61015" name="Text Box 247"/>
          <p:cNvSpPr txBox="1">
            <a:spLocks noChangeArrowheads="1"/>
          </p:cNvSpPr>
          <p:nvPr/>
        </p:nvSpPr>
        <p:spPr bwMode="auto">
          <a:xfrm>
            <a:off x="438150" y="5873750"/>
            <a:ext cx="8705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关键：</a:t>
            </a:r>
            <a:r>
              <a:rPr lang="zh-CN" altLang="en-US" b="1"/>
              <a:t>取恰当基本电流模型，利用对称性求解</a:t>
            </a:r>
            <a:endParaRPr lang="zh-CN" altLang="en-US" b="1" i="1">
              <a:solidFill>
                <a:schemeClr val="accent2"/>
              </a:solidFill>
            </a:endParaRPr>
          </a:p>
        </p:txBody>
      </p:sp>
    </p:spTree>
    <p:extLst>
      <p:ext uri="{BB962C8B-B14F-4D97-AF65-F5344CB8AC3E}">
        <p14:creationId xmlns:p14="http://schemas.microsoft.com/office/powerpoint/2010/main" val="789531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974"/>
                                        </p:tgtEl>
                                        <p:attrNameLst>
                                          <p:attrName>style.visibility</p:attrName>
                                        </p:attrNameLst>
                                      </p:cBhvr>
                                      <p:to>
                                        <p:strVal val="visible"/>
                                      </p:to>
                                    </p:set>
                                    <p:animEffect transition="in" filter="blinds(horizontal)">
                                      <p:cBhvr>
                                        <p:cTn id="12" dur="500"/>
                                        <p:tgtEl>
                                          <p:spTgt spid="1609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980"/>
                                        </p:tgtEl>
                                        <p:attrNameLst>
                                          <p:attrName>style.visibility</p:attrName>
                                        </p:attrNameLst>
                                      </p:cBhvr>
                                      <p:to>
                                        <p:strVal val="visible"/>
                                      </p:to>
                                    </p:set>
                                    <p:animEffect transition="in" filter="wipe(left)">
                                      <p:cBhvr>
                                        <p:cTn id="17" dur="500"/>
                                        <p:tgtEl>
                                          <p:spTgt spid="160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015"/>
                                        </p:tgtEl>
                                        <p:attrNameLst>
                                          <p:attrName>style.visibility</p:attrName>
                                        </p:attrNameLst>
                                      </p:cBhvr>
                                      <p:to>
                                        <p:strVal val="visible"/>
                                      </p:to>
                                    </p:set>
                                    <p:animEffect transition="in" filter="wipe(left)">
                                      <p:cBhvr>
                                        <p:cTn id="27" dur="500"/>
                                        <p:tgtEl>
                                          <p:spTgt spid="16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4" grpId="0"/>
      <p:bldP spid="160980" grpId="0"/>
      <p:bldP spid="1610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2"/>
          <p:cNvGraphicFramePr>
            <a:graphicFrameLocks noChangeAspect="1"/>
          </p:cNvGraphicFramePr>
          <p:nvPr>
            <p:extLst/>
          </p:nvPr>
        </p:nvGraphicFramePr>
        <p:xfrm>
          <a:off x="510245" y="1792288"/>
          <a:ext cx="3513137" cy="1208087"/>
        </p:xfrm>
        <a:graphic>
          <a:graphicData uri="http://schemas.openxmlformats.org/presentationml/2006/ole">
            <mc:AlternateContent xmlns:mc="http://schemas.openxmlformats.org/markup-compatibility/2006">
              <mc:Choice xmlns:v="urn:schemas-microsoft-com:vml" Requires="v">
                <p:oleObj spid="_x0000_s61482" name="Equation" r:id="rId3" imgW="1218960" imgH="419040" progId="Equation.DSMT4">
                  <p:embed/>
                </p:oleObj>
              </mc:Choice>
              <mc:Fallback>
                <p:oleObj name="Equation" r:id="rId3" imgW="1218960" imgH="419040" progId="Equation.DSMT4">
                  <p:embed/>
                  <p:pic>
                    <p:nvPicPr>
                      <p:cNvPr id="5" name="Object 42"/>
                      <p:cNvPicPr>
                        <a:picLocks noChangeAspect="1" noChangeArrowheads="1"/>
                      </p:cNvPicPr>
                      <p:nvPr/>
                    </p:nvPicPr>
                    <p:blipFill>
                      <a:blip r:embed="rId4"/>
                      <a:srcRect/>
                      <a:stretch>
                        <a:fillRect/>
                      </a:stretch>
                    </p:blipFill>
                    <p:spPr bwMode="auto">
                      <a:xfrm>
                        <a:off x="510245" y="1792288"/>
                        <a:ext cx="3513137" cy="120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Text Box 137"/>
          <p:cNvSpPr txBox="1">
            <a:spLocks noChangeArrowheads="1"/>
          </p:cNvSpPr>
          <p:nvPr/>
        </p:nvSpPr>
        <p:spPr bwMode="auto">
          <a:xfrm>
            <a:off x="214313" y="714375"/>
            <a:ext cx="59817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记住：</a:t>
            </a:r>
            <a:r>
              <a:rPr lang="zh-CN" altLang="en-US" b="1"/>
              <a:t>一批基本电流的磁场</a:t>
            </a:r>
            <a:endParaRPr lang="zh-CN" altLang="en-US" b="1" i="1">
              <a:solidFill>
                <a:schemeClr val="accent2"/>
              </a:solidFill>
            </a:endParaRPr>
          </a:p>
        </p:txBody>
      </p:sp>
      <p:sp>
        <p:nvSpPr>
          <p:cNvPr id="25" name="Rectangle 112"/>
          <p:cNvSpPr>
            <a:spLocks noChangeArrowheads="1"/>
          </p:cNvSpPr>
          <p:nvPr/>
        </p:nvSpPr>
        <p:spPr bwMode="auto">
          <a:xfrm>
            <a:off x="357188" y="1285875"/>
            <a:ext cx="450691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990033"/>
                </a:solidFill>
              </a:rPr>
              <a:t>(a)</a:t>
            </a:r>
            <a:r>
              <a:rPr lang="en-US" altLang="zh-CN" b="1" dirty="0"/>
              <a:t> </a:t>
            </a:r>
            <a:r>
              <a:rPr lang="zh-CN" altLang="en-US" b="1" dirty="0"/>
              <a:t>电流元</a:t>
            </a:r>
            <a:r>
              <a:rPr lang="en-US" altLang="zh-CN" b="1" dirty="0"/>
              <a:t>——</a:t>
            </a:r>
            <a:r>
              <a:rPr kumimoji="0" lang="en-US" altLang="zh-CN" b="1" dirty="0"/>
              <a:t>B</a:t>
            </a:r>
            <a:r>
              <a:rPr kumimoji="0" lang="zh-CN" altLang="en-US" b="1" dirty="0"/>
              <a:t>－</a:t>
            </a:r>
            <a:r>
              <a:rPr kumimoji="0" lang="en-US" altLang="zh-CN" b="1" dirty="0"/>
              <a:t>S</a:t>
            </a:r>
            <a:r>
              <a:rPr kumimoji="0" lang="zh-CN" altLang="en-US" b="1" dirty="0"/>
              <a:t>定律</a:t>
            </a:r>
            <a:endParaRPr lang="zh-CN" altLang="en-US" b="1" dirty="0"/>
          </a:p>
        </p:txBody>
      </p:sp>
      <p:grpSp>
        <p:nvGrpSpPr>
          <p:cNvPr id="2" name="Group 27"/>
          <p:cNvGrpSpPr>
            <a:grpSpLocks/>
          </p:cNvGrpSpPr>
          <p:nvPr/>
        </p:nvGrpSpPr>
        <p:grpSpPr bwMode="auto">
          <a:xfrm>
            <a:off x="6156325" y="692150"/>
            <a:ext cx="2522538" cy="2076450"/>
            <a:chOff x="3626" y="1200"/>
            <a:chExt cx="1924" cy="1584"/>
          </a:xfrm>
        </p:grpSpPr>
        <p:sp>
          <p:nvSpPr>
            <p:cNvPr id="3087" name="Freeform 28"/>
            <p:cNvSpPr>
              <a:spLocks/>
            </p:cNvSpPr>
            <p:nvPr/>
          </p:nvSpPr>
          <p:spPr bwMode="auto">
            <a:xfrm>
              <a:off x="3626" y="1200"/>
              <a:ext cx="1606" cy="981"/>
            </a:xfrm>
            <a:custGeom>
              <a:avLst/>
              <a:gdLst>
                <a:gd name="T0" fmla="*/ 0 w 2160"/>
                <a:gd name="T1" fmla="*/ 28 h 1248"/>
                <a:gd name="T2" fmla="*/ 1 w 2160"/>
                <a:gd name="T3" fmla="*/ 19 h 1248"/>
                <a:gd name="T4" fmla="*/ 3 w 2160"/>
                <a:gd name="T5" fmla="*/ 16 h 1248"/>
                <a:gd name="T6" fmla="*/ 5 w 2160"/>
                <a:gd name="T7" fmla="*/ 5 h 1248"/>
                <a:gd name="T8" fmla="*/ 5 w 2160"/>
                <a:gd name="T9" fmla="*/ 0 h 1248"/>
                <a:gd name="T10" fmla="*/ 0 60000 65536"/>
                <a:gd name="T11" fmla="*/ 0 60000 65536"/>
                <a:gd name="T12" fmla="*/ 0 60000 65536"/>
                <a:gd name="T13" fmla="*/ 0 60000 65536"/>
                <a:gd name="T14" fmla="*/ 0 60000 65536"/>
                <a:gd name="T15" fmla="*/ 0 w 2160"/>
                <a:gd name="T16" fmla="*/ 0 h 1248"/>
                <a:gd name="T17" fmla="*/ 2160 w 2160"/>
                <a:gd name="T18" fmla="*/ 1248 h 1248"/>
              </a:gdLst>
              <a:ahLst/>
              <a:cxnLst>
                <a:cxn ang="T10">
                  <a:pos x="T0" y="T1"/>
                </a:cxn>
                <a:cxn ang="T11">
                  <a:pos x="T2" y="T3"/>
                </a:cxn>
                <a:cxn ang="T12">
                  <a:pos x="T4" y="T5"/>
                </a:cxn>
                <a:cxn ang="T13">
                  <a:pos x="T6" y="T7"/>
                </a:cxn>
                <a:cxn ang="T14">
                  <a:pos x="T8" y="T9"/>
                </a:cxn>
              </a:cxnLst>
              <a:rect l="T15" t="T16" r="T17" b="T18"/>
              <a:pathLst>
                <a:path w="2160" h="1248">
                  <a:moveTo>
                    <a:pt x="0" y="1248"/>
                  </a:moveTo>
                  <a:cubicBezTo>
                    <a:pt x="84" y="1076"/>
                    <a:pt x="168" y="904"/>
                    <a:pt x="384" y="816"/>
                  </a:cubicBezTo>
                  <a:cubicBezTo>
                    <a:pt x="600" y="728"/>
                    <a:pt x="1024" y="824"/>
                    <a:pt x="1296" y="720"/>
                  </a:cubicBezTo>
                  <a:cubicBezTo>
                    <a:pt x="1568" y="616"/>
                    <a:pt x="1872" y="312"/>
                    <a:pt x="2016" y="192"/>
                  </a:cubicBezTo>
                  <a:cubicBezTo>
                    <a:pt x="2160" y="72"/>
                    <a:pt x="2160" y="36"/>
                    <a:pt x="2160" y="0"/>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8" name="Oval 29"/>
            <p:cNvSpPr>
              <a:spLocks noChangeArrowheads="1"/>
            </p:cNvSpPr>
            <p:nvPr/>
          </p:nvSpPr>
          <p:spPr bwMode="auto">
            <a:xfrm>
              <a:off x="5280" y="2544"/>
              <a:ext cx="240" cy="240"/>
            </a:xfrm>
            <a:prstGeom prst="ellipse">
              <a:avLst/>
            </a:prstGeom>
            <a:solidFill>
              <a:schemeClr val="bg1"/>
            </a:solidFill>
            <a:ln w="38100">
              <a:solidFill>
                <a:schemeClr val="tx1"/>
              </a:solidFill>
              <a:round/>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9" name="Line 30"/>
            <p:cNvSpPr>
              <a:spLocks noChangeShapeType="1"/>
            </p:cNvSpPr>
            <p:nvPr/>
          </p:nvSpPr>
          <p:spPr bwMode="auto">
            <a:xfrm>
              <a:off x="5328" y="2592"/>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0" name="Line 31"/>
            <p:cNvSpPr>
              <a:spLocks noChangeShapeType="1"/>
            </p:cNvSpPr>
            <p:nvPr/>
          </p:nvSpPr>
          <p:spPr bwMode="auto">
            <a:xfrm flipH="1">
              <a:off x="5328" y="2592"/>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1" name="Line 32"/>
            <p:cNvSpPr>
              <a:spLocks noChangeShapeType="1"/>
            </p:cNvSpPr>
            <p:nvPr/>
          </p:nvSpPr>
          <p:spPr bwMode="auto">
            <a:xfrm flipV="1">
              <a:off x="4547" y="1647"/>
              <a:ext cx="240" cy="144"/>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2" name="Line 33"/>
            <p:cNvSpPr>
              <a:spLocks noChangeShapeType="1"/>
            </p:cNvSpPr>
            <p:nvPr/>
          </p:nvSpPr>
          <p:spPr bwMode="auto">
            <a:xfrm>
              <a:off x="4643" y="1743"/>
              <a:ext cx="672"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7" name="Object 34"/>
            <p:cNvGraphicFramePr>
              <a:graphicFrameLocks noChangeAspect="1"/>
            </p:cNvGraphicFramePr>
            <p:nvPr/>
          </p:nvGraphicFramePr>
          <p:xfrm>
            <a:off x="4128" y="1392"/>
            <a:ext cx="555" cy="445"/>
          </p:xfrm>
          <a:graphic>
            <a:graphicData uri="http://schemas.openxmlformats.org/presentationml/2006/ole">
              <mc:AlternateContent xmlns:mc="http://schemas.openxmlformats.org/markup-compatibility/2006">
                <mc:Choice xmlns:v="urn:schemas-microsoft-com:vml" Requires="v">
                  <p:oleObj spid="_x0000_s61483" name="Equation" r:id="rId5" imgW="253800" imgH="203040" progId="Equation.DSMT4">
                    <p:embed/>
                  </p:oleObj>
                </mc:Choice>
                <mc:Fallback>
                  <p:oleObj name="Equation" r:id="rId5" imgW="253800" imgH="203040" progId="Equation.DSMT4">
                    <p:embed/>
                    <p:pic>
                      <p:nvPicPr>
                        <p:cNvPr id="3077"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1392"/>
                          <a:ext cx="555" cy="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35"/>
            <p:cNvGraphicFramePr>
              <a:graphicFrameLocks noChangeAspect="1"/>
            </p:cNvGraphicFramePr>
            <p:nvPr/>
          </p:nvGraphicFramePr>
          <p:xfrm>
            <a:off x="4416" y="1872"/>
            <a:ext cx="334" cy="473"/>
          </p:xfrm>
          <a:graphic>
            <a:graphicData uri="http://schemas.openxmlformats.org/presentationml/2006/ole">
              <mc:AlternateContent xmlns:mc="http://schemas.openxmlformats.org/markup-compatibility/2006">
                <mc:Choice xmlns:v="urn:schemas-microsoft-com:vml" Requires="v">
                  <p:oleObj spid="_x0000_s61484" name="Equation" r:id="rId7" imgW="152280" imgH="215640" progId="Equation.3">
                    <p:embed/>
                  </p:oleObj>
                </mc:Choice>
                <mc:Fallback>
                  <p:oleObj name="Equation" r:id="rId7" imgW="152280" imgH="215640" progId="Equation.3">
                    <p:embed/>
                    <p:pic>
                      <p:nvPicPr>
                        <p:cNvPr id="3078"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1872"/>
                          <a:ext cx="334"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3" name="Line 36"/>
            <p:cNvSpPr>
              <a:spLocks noChangeShapeType="1"/>
            </p:cNvSpPr>
            <p:nvPr/>
          </p:nvSpPr>
          <p:spPr bwMode="auto">
            <a:xfrm>
              <a:off x="4665" y="1745"/>
              <a:ext cx="192" cy="19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9" name="Object 37"/>
            <p:cNvGraphicFramePr>
              <a:graphicFrameLocks noChangeAspect="1"/>
            </p:cNvGraphicFramePr>
            <p:nvPr/>
          </p:nvGraphicFramePr>
          <p:xfrm>
            <a:off x="5232" y="1920"/>
            <a:ext cx="318" cy="381"/>
          </p:xfrm>
          <a:graphic>
            <a:graphicData uri="http://schemas.openxmlformats.org/presentationml/2006/ole">
              <mc:AlternateContent xmlns:mc="http://schemas.openxmlformats.org/markup-compatibility/2006">
                <mc:Choice xmlns:v="urn:schemas-microsoft-com:vml" Requires="v">
                  <p:oleObj spid="_x0000_s61485" name="Equation" r:id="rId9" imgW="126720" imgH="152280" progId="Equation.3">
                    <p:embed/>
                  </p:oleObj>
                </mc:Choice>
                <mc:Fallback>
                  <p:oleObj name="Equation" r:id="rId9" imgW="126720" imgH="152280" progId="Equation.3">
                    <p:embed/>
                    <p:pic>
                      <p:nvPicPr>
                        <p:cNvPr id="3079"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2" y="1920"/>
                          <a:ext cx="318"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4" name="Oval 38"/>
            <p:cNvSpPr>
              <a:spLocks noChangeArrowheads="1"/>
            </p:cNvSpPr>
            <p:nvPr/>
          </p:nvSpPr>
          <p:spPr bwMode="auto">
            <a:xfrm>
              <a:off x="5280" y="2290"/>
              <a:ext cx="48" cy="9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8" name="Rectangle 126"/>
          <p:cNvSpPr>
            <a:spLocks noChangeArrowheads="1"/>
          </p:cNvSpPr>
          <p:nvPr/>
        </p:nvSpPr>
        <p:spPr bwMode="auto">
          <a:xfrm>
            <a:off x="395288" y="3322638"/>
            <a:ext cx="56769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990033"/>
                </a:solidFill>
              </a:rPr>
              <a:t>(b)</a:t>
            </a:r>
            <a:r>
              <a:rPr lang="en-US" altLang="zh-CN" b="1">
                <a:solidFill>
                  <a:srgbClr val="CC0000"/>
                </a:solidFill>
              </a:rPr>
              <a:t> </a:t>
            </a:r>
            <a:r>
              <a:rPr lang="zh-CN" altLang="en-US" b="1"/>
              <a:t>直线电流</a:t>
            </a:r>
          </a:p>
        </p:txBody>
      </p:sp>
      <p:sp>
        <p:nvSpPr>
          <p:cNvPr id="40" name="矩形 39"/>
          <p:cNvSpPr>
            <a:spLocks noChangeArrowheads="1"/>
          </p:cNvSpPr>
          <p:nvPr/>
        </p:nvSpPr>
        <p:spPr bwMode="auto">
          <a:xfrm>
            <a:off x="1000125" y="5905500"/>
            <a:ext cx="628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半无限长、中垂面、延长线</a:t>
            </a:r>
            <a:endParaRPr lang="zh-CN" altLang="en-US"/>
          </a:p>
        </p:txBody>
      </p:sp>
      <p:graphicFrame>
        <p:nvGraphicFramePr>
          <p:cNvPr id="40989" name="Object 29"/>
          <p:cNvGraphicFramePr>
            <a:graphicFrameLocks noChangeAspect="1"/>
          </p:cNvGraphicFramePr>
          <p:nvPr/>
        </p:nvGraphicFramePr>
        <p:xfrm>
          <a:off x="2843213" y="3284538"/>
          <a:ext cx="4678362" cy="1176337"/>
        </p:xfrm>
        <a:graphic>
          <a:graphicData uri="http://schemas.openxmlformats.org/presentationml/2006/ole">
            <mc:AlternateContent xmlns:mc="http://schemas.openxmlformats.org/markup-compatibility/2006">
              <mc:Choice xmlns:v="urn:schemas-microsoft-com:vml" Requires="v">
                <p:oleObj spid="_x0000_s61486" name="Equation" r:id="rId11" imgW="1447560" imgH="393480" progId="Equation.3">
                  <p:embed/>
                </p:oleObj>
              </mc:Choice>
              <mc:Fallback>
                <p:oleObj name="Equation" r:id="rId11" imgW="1447560" imgH="393480" progId="Equation.3">
                  <p:embed/>
                  <p:pic>
                    <p:nvPicPr>
                      <p:cNvPr id="40989"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3284538"/>
                        <a:ext cx="4678362"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43"/>
          <p:cNvGrpSpPr>
            <a:grpSpLocks/>
          </p:cNvGrpSpPr>
          <p:nvPr/>
        </p:nvGrpSpPr>
        <p:grpSpPr bwMode="auto">
          <a:xfrm>
            <a:off x="1000125" y="4565217"/>
            <a:ext cx="3462338" cy="1117600"/>
            <a:chOff x="928662" y="4000504"/>
            <a:chExt cx="3462350" cy="1117600"/>
          </a:xfrm>
        </p:grpSpPr>
        <p:sp>
          <p:nvSpPr>
            <p:cNvPr id="3086" name="矩形 38"/>
            <p:cNvSpPr>
              <a:spLocks noChangeArrowheads="1"/>
            </p:cNvSpPr>
            <p:nvPr/>
          </p:nvSpPr>
          <p:spPr bwMode="auto">
            <a:xfrm>
              <a:off x="928662" y="4286256"/>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无限长</a:t>
              </a:r>
              <a:endParaRPr lang="zh-CN" altLang="en-US"/>
            </a:p>
          </p:txBody>
        </p:sp>
        <p:graphicFrame>
          <p:nvGraphicFramePr>
            <p:cNvPr id="40994" name="Object 11"/>
            <p:cNvGraphicFramePr>
              <a:graphicFrameLocks noChangeAspect="1"/>
            </p:cNvGraphicFramePr>
            <p:nvPr/>
          </p:nvGraphicFramePr>
          <p:xfrm>
            <a:off x="2714612" y="4000504"/>
            <a:ext cx="1676400" cy="1117600"/>
          </p:xfrm>
          <a:graphic>
            <a:graphicData uri="http://schemas.openxmlformats.org/presentationml/2006/ole">
              <mc:AlternateContent xmlns:mc="http://schemas.openxmlformats.org/markup-compatibility/2006">
                <mc:Choice xmlns:v="urn:schemas-microsoft-com:vml" Requires="v">
                  <p:oleObj spid="_x0000_s61487" name="Equation" r:id="rId13" imgW="545760" imgH="393480" progId="Equation.3">
                    <p:embed/>
                  </p:oleObj>
                </mc:Choice>
                <mc:Fallback>
                  <p:oleObj name="Equation" r:id="rId13" imgW="545760" imgH="393480" progId="Equation.3">
                    <p:embed/>
                    <p:pic>
                      <p:nvPicPr>
                        <p:cNvPr id="40994"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14612" y="4000504"/>
                          <a:ext cx="16764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组合 5"/>
          <p:cNvGrpSpPr/>
          <p:nvPr/>
        </p:nvGrpSpPr>
        <p:grpSpPr>
          <a:xfrm>
            <a:off x="3668894" y="2284808"/>
            <a:ext cx="3994695" cy="695325"/>
            <a:chOff x="6444208" y="4267817"/>
            <a:chExt cx="3994695" cy="695325"/>
          </a:xfrm>
        </p:grpSpPr>
        <p:graphicFrame>
          <p:nvGraphicFramePr>
            <p:cNvPr id="23" name="Object 42"/>
            <p:cNvGraphicFramePr>
              <a:graphicFrameLocks noChangeAspect="1"/>
            </p:cNvGraphicFramePr>
            <p:nvPr>
              <p:extLst/>
            </p:nvPr>
          </p:nvGraphicFramePr>
          <p:xfrm>
            <a:off x="9048253" y="4267817"/>
            <a:ext cx="1390650" cy="695325"/>
          </p:xfrm>
          <a:graphic>
            <a:graphicData uri="http://schemas.openxmlformats.org/presentationml/2006/ole">
              <mc:AlternateContent xmlns:mc="http://schemas.openxmlformats.org/markup-compatibility/2006">
                <mc:Choice xmlns:v="urn:schemas-microsoft-com:vml" Requires="v">
                  <p:oleObj spid="_x0000_s61488" name="Equation" r:id="rId15" imgW="482400" imgH="241200" progId="Equation.DSMT4">
                    <p:embed/>
                  </p:oleObj>
                </mc:Choice>
                <mc:Fallback>
                  <p:oleObj name="Equation" r:id="rId15" imgW="482400" imgH="241200" progId="Equation.DSMT4">
                    <p:embed/>
                    <p:pic>
                      <p:nvPicPr>
                        <p:cNvPr id="23" name="Object 42"/>
                        <p:cNvPicPr>
                          <a:picLocks noChangeAspect="1" noChangeArrowheads="1"/>
                        </p:cNvPicPr>
                        <p:nvPr/>
                      </p:nvPicPr>
                      <p:blipFill>
                        <a:blip r:embed="rId16"/>
                        <a:srcRect/>
                        <a:stretch>
                          <a:fillRect/>
                        </a:stretch>
                      </p:blipFill>
                      <p:spPr bwMode="auto">
                        <a:xfrm>
                          <a:off x="9048253" y="4267817"/>
                          <a:ext cx="139065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42"/>
            <p:cNvGraphicFramePr>
              <a:graphicFrameLocks noChangeAspect="1"/>
            </p:cNvGraphicFramePr>
            <p:nvPr>
              <p:extLst/>
            </p:nvPr>
          </p:nvGraphicFramePr>
          <p:xfrm>
            <a:off x="6444208" y="4293096"/>
            <a:ext cx="622300" cy="585787"/>
          </p:xfrm>
          <a:graphic>
            <a:graphicData uri="http://schemas.openxmlformats.org/presentationml/2006/ole">
              <mc:AlternateContent xmlns:mc="http://schemas.openxmlformats.org/markup-compatibility/2006">
                <mc:Choice xmlns:v="urn:schemas-microsoft-com:vml" Requires="v">
                  <p:oleObj spid="_x0000_s61489" name="Equation" r:id="rId17" imgW="215640" imgH="203040" progId="Equation.DSMT4">
                    <p:embed/>
                  </p:oleObj>
                </mc:Choice>
                <mc:Fallback>
                  <p:oleObj name="Equation" r:id="rId17" imgW="215640" imgH="203040" progId="Equation.DSMT4">
                    <p:embed/>
                    <p:pic>
                      <p:nvPicPr>
                        <p:cNvPr id="24" name="Object 42"/>
                        <p:cNvPicPr>
                          <a:picLocks noChangeAspect="1" noChangeArrowheads="1"/>
                        </p:cNvPicPr>
                        <p:nvPr/>
                      </p:nvPicPr>
                      <p:blipFill>
                        <a:blip r:embed="rId18"/>
                        <a:srcRect/>
                        <a:stretch>
                          <a:fillRect/>
                        </a:stretch>
                      </p:blipFill>
                      <p:spPr bwMode="auto">
                        <a:xfrm>
                          <a:off x="6444208" y="4293096"/>
                          <a:ext cx="6223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6992461" y="4353870"/>
              <a:ext cx="2339102" cy="523220"/>
            </a:xfrm>
            <a:prstGeom prst="rect">
              <a:avLst/>
            </a:prstGeom>
            <a:noFill/>
          </p:spPr>
          <p:txBody>
            <a:bodyPr wrap="none" rtlCol="0">
              <a:spAutoFit/>
            </a:bodyPr>
            <a:lstStyle/>
            <a:p>
              <a:r>
                <a:rPr lang="zh-CN" altLang="en-US" b="1" dirty="0"/>
                <a:t>方</a:t>
              </a:r>
              <a:r>
                <a:rPr lang="zh-CN" altLang="en-US" b="1" dirty="0" smtClean="0"/>
                <a:t>向的确定：</a:t>
              </a:r>
              <a:endParaRPr lang="zh-CN" altLang="en-US" b="1" dirty="0"/>
            </a:p>
          </p:txBody>
        </p:sp>
      </p:grpSp>
    </p:spTree>
    <p:extLst>
      <p:ext uri="{BB962C8B-B14F-4D97-AF65-F5344CB8AC3E}">
        <p14:creationId xmlns:p14="http://schemas.microsoft.com/office/powerpoint/2010/main" val="338911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098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linds(horizontal)">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7"/>
          <p:cNvSpPr>
            <a:spLocks noChangeArrowheads="1"/>
          </p:cNvSpPr>
          <p:nvPr/>
        </p:nvSpPr>
        <p:spPr bwMode="auto">
          <a:xfrm>
            <a:off x="214313" y="822325"/>
            <a:ext cx="4648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990033"/>
                </a:solidFill>
              </a:rPr>
              <a:t>(c)</a:t>
            </a:r>
            <a:r>
              <a:rPr lang="en-US" altLang="zh-CN" b="1">
                <a:solidFill>
                  <a:srgbClr val="CC0000"/>
                </a:solidFill>
              </a:rPr>
              <a:t> </a:t>
            </a:r>
            <a:r>
              <a:rPr lang="zh-CN" altLang="en-US" b="1"/>
              <a:t>圆形线电流轴线上</a:t>
            </a:r>
          </a:p>
        </p:txBody>
      </p:sp>
      <p:graphicFrame>
        <p:nvGraphicFramePr>
          <p:cNvPr id="21" name="Object 14"/>
          <p:cNvGraphicFramePr>
            <a:graphicFrameLocks noChangeAspect="1"/>
          </p:cNvGraphicFramePr>
          <p:nvPr/>
        </p:nvGraphicFramePr>
        <p:xfrm>
          <a:off x="4429125" y="571500"/>
          <a:ext cx="3378200" cy="1357313"/>
        </p:xfrm>
        <a:graphic>
          <a:graphicData uri="http://schemas.openxmlformats.org/presentationml/2006/ole">
            <mc:AlternateContent xmlns:mc="http://schemas.openxmlformats.org/markup-compatibility/2006">
              <mc:Choice xmlns:v="urn:schemas-microsoft-com:vml" Requires="v">
                <p:oleObj spid="_x0000_s62496" name="Equation" r:id="rId3" imgW="1104840" imgH="444240" progId="Equation.3">
                  <p:embed/>
                </p:oleObj>
              </mc:Choice>
              <mc:Fallback>
                <p:oleObj name="Equation" r:id="rId3" imgW="1104840" imgH="444240" progId="Equation.3">
                  <p:embed/>
                  <p:pic>
                    <p:nvPicPr>
                      <p:cNvPr id="21"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571500"/>
                        <a:ext cx="3378200" cy="1357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25"/>
          <p:cNvGrpSpPr>
            <a:grpSpLocks/>
          </p:cNvGrpSpPr>
          <p:nvPr/>
        </p:nvGrpSpPr>
        <p:grpSpPr bwMode="auto">
          <a:xfrm>
            <a:off x="193675" y="4122148"/>
            <a:ext cx="7613650" cy="809141"/>
            <a:chOff x="193644" y="4122167"/>
            <a:chExt cx="7613650" cy="809122"/>
          </a:xfrm>
        </p:grpSpPr>
        <p:sp>
          <p:nvSpPr>
            <p:cNvPr id="4111" name="Rectangle 128"/>
            <p:cNvSpPr>
              <a:spLocks noChangeArrowheads="1"/>
            </p:cNvSpPr>
            <p:nvPr/>
          </p:nvSpPr>
          <p:spPr bwMode="auto">
            <a:xfrm>
              <a:off x="193644" y="4253455"/>
              <a:ext cx="7613650" cy="67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990033"/>
                  </a:solidFill>
                </a:rPr>
                <a:t>(d)</a:t>
              </a:r>
              <a:r>
                <a:rPr lang="en-US" altLang="zh-CN" b="1" dirty="0">
                  <a:solidFill>
                    <a:srgbClr val="CC0000"/>
                  </a:solidFill>
                </a:rPr>
                <a:t> </a:t>
              </a:r>
              <a:r>
                <a:rPr lang="zh-CN" altLang="en-US" b="1" dirty="0"/>
                <a:t>长直螺线管（中部、端口）</a:t>
              </a:r>
            </a:p>
          </p:txBody>
        </p:sp>
        <p:graphicFrame>
          <p:nvGraphicFramePr>
            <p:cNvPr id="42000" name="Object 16"/>
            <p:cNvGraphicFramePr>
              <a:graphicFrameLocks noChangeAspect="1"/>
            </p:cNvGraphicFramePr>
            <p:nvPr>
              <p:extLst/>
            </p:nvPr>
          </p:nvGraphicFramePr>
          <p:xfrm>
            <a:off x="5153788" y="4122167"/>
            <a:ext cx="1928812" cy="682625"/>
          </p:xfrm>
          <a:graphic>
            <a:graphicData uri="http://schemas.openxmlformats.org/presentationml/2006/ole">
              <mc:AlternateContent xmlns:mc="http://schemas.openxmlformats.org/markup-compatibility/2006">
                <mc:Choice xmlns:v="urn:schemas-microsoft-com:vml" Requires="v">
                  <p:oleObj spid="_x0000_s62497" name="Equation" r:id="rId5" imgW="596880" imgH="228600" progId="Equation.3">
                    <p:embed/>
                  </p:oleObj>
                </mc:Choice>
                <mc:Fallback>
                  <p:oleObj name="Equation" r:id="rId5" imgW="596880" imgH="228600" progId="Equation.3">
                    <p:embed/>
                    <p:pic>
                      <p:nvPicPr>
                        <p:cNvPr id="4200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788" y="4122167"/>
                          <a:ext cx="1928812"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组合 26"/>
          <p:cNvGrpSpPr>
            <a:grpSpLocks/>
          </p:cNvGrpSpPr>
          <p:nvPr/>
        </p:nvGrpSpPr>
        <p:grpSpPr bwMode="auto">
          <a:xfrm>
            <a:off x="214313" y="4929188"/>
            <a:ext cx="7015162" cy="1571625"/>
            <a:chOff x="214282" y="3786190"/>
            <a:chExt cx="7015212" cy="1571636"/>
          </a:xfrm>
        </p:grpSpPr>
        <p:sp>
          <p:nvSpPr>
            <p:cNvPr id="4110" name="Rectangle 129"/>
            <p:cNvSpPr>
              <a:spLocks noChangeArrowheads="1"/>
            </p:cNvSpPr>
            <p:nvPr/>
          </p:nvSpPr>
          <p:spPr bwMode="auto">
            <a:xfrm>
              <a:off x="214282" y="3786190"/>
              <a:ext cx="7015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990033"/>
                  </a:solidFill>
                </a:rPr>
                <a:t>(e)</a:t>
              </a:r>
              <a:r>
                <a:rPr lang="zh-CN" altLang="en-US" b="1"/>
                <a:t>电流面密度为 </a:t>
              </a:r>
              <a:r>
                <a:rPr lang="en-US" altLang="zh-CN" b="1" i="1"/>
                <a:t>j </a:t>
              </a:r>
              <a:r>
                <a:rPr lang="zh-CN" altLang="en-US" b="1"/>
                <a:t>的无限大载流平面</a:t>
              </a:r>
            </a:p>
          </p:txBody>
        </p:sp>
        <p:graphicFrame>
          <p:nvGraphicFramePr>
            <p:cNvPr id="6" name="Object 18"/>
            <p:cNvGraphicFramePr>
              <a:graphicFrameLocks noChangeAspect="1"/>
            </p:cNvGraphicFramePr>
            <p:nvPr/>
          </p:nvGraphicFramePr>
          <p:xfrm>
            <a:off x="4000496" y="4183076"/>
            <a:ext cx="2093912" cy="1174750"/>
          </p:xfrm>
          <a:graphic>
            <a:graphicData uri="http://schemas.openxmlformats.org/presentationml/2006/ole">
              <mc:AlternateContent xmlns:mc="http://schemas.openxmlformats.org/markup-compatibility/2006">
                <mc:Choice xmlns:v="urn:schemas-microsoft-com:vml" Requires="v">
                  <p:oleObj spid="_x0000_s62498" name="Equation" r:id="rId7" imgW="647640" imgH="393480" progId="Equation.3">
                    <p:embed/>
                  </p:oleObj>
                </mc:Choice>
                <mc:Fallback>
                  <p:oleObj name="Equation" r:id="rId7" imgW="647640" imgH="393480" progId="Equation.3">
                    <p:embed/>
                    <p:pic>
                      <p:nvPicPr>
                        <p:cNvPr id="6"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496" y="4183076"/>
                          <a:ext cx="2093912"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组合 22"/>
          <p:cNvGrpSpPr>
            <a:grpSpLocks/>
          </p:cNvGrpSpPr>
          <p:nvPr/>
        </p:nvGrpSpPr>
        <p:grpSpPr bwMode="auto">
          <a:xfrm>
            <a:off x="1030696" y="1431946"/>
            <a:ext cx="3070612" cy="1120775"/>
            <a:chOff x="1198159" y="1677430"/>
            <a:chExt cx="3070974" cy="1120775"/>
          </a:xfrm>
        </p:grpSpPr>
        <p:graphicFrame>
          <p:nvGraphicFramePr>
            <p:cNvPr id="7" name="Object 15"/>
            <p:cNvGraphicFramePr>
              <a:graphicFrameLocks noChangeAspect="1"/>
            </p:cNvGraphicFramePr>
            <p:nvPr/>
          </p:nvGraphicFramePr>
          <p:xfrm>
            <a:off x="2554621" y="1677430"/>
            <a:ext cx="1714512" cy="1120775"/>
          </p:xfrm>
          <a:graphic>
            <a:graphicData uri="http://schemas.openxmlformats.org/presentationml/2006/ole">
              <mc:AlternateContent xmlns:mc="http://schemas.openxmlformats.org/markup-compatibility/2006">
                <mc:Choice xmlns:v="urn:schemas-microsoft-com:vml" Requires="v">
                  <p:oleObj spid="_x0000_s62499" name="Equation" r:id="rId9" imgW="545760" imgH="393480" progId="Equation.3">
                    <p:embed/>
                  </p:oleObj>
                </mc:Choice>
                <mc:Fallback>
                  <p:oleObj name="Equation" r:id="rId9" imgW="545760" imgH="393480" progId="Equation.3">
                    <p:embed/>
                    <p:pic>
                      <p:nvPicPr>
                        <p:cNvPr id="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4621" y="1677430"/>
                          <a:ext cx="1714512"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矩形 19"/>
            <p:cNvSpPr>
              <a:spLocks noChangeArrowheads="1"/>
            </p:cNvSpPr>
            <p:nvPr/>
          </p:nvSpPr>
          <p:spPr bwMode="auto">
            <a:xfrm>
              <a:off x="1198159" y="1958726"/>
              <a:ext cx="1356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圆心处 </a:t>
              </a:r>
              <a:endParaRPr lang="zh-CN" altLang="en-US" dirty="0"/>
            </a:p>
          </p:txBody>
        </p:sp>
      </p:grpSp>
      <p:grpSp>
        <p:nvGrpSpPr>
          <p:cNvPr id="5" name="组合 24"/>
          <p:cNvGrpSpPr>
            <a:grpSpLocks/>
          </p:cNvGrpSpPr>
          <p:nvPr/>
        </p:nvGrpSpPr>
        <p:grpSpPr bwMode="auto">
          <a:xfrm>
            <a:off x="563574" y="2744363"/>
            <a:ext cx="6633732" cy="1120775"/>
            <a:chOff x="820516" y="2703853"/>
            <a:chExt cx="6632221" cy="1120775"/>
          </a:xfrm>
        </p:grpSpPr>
        <p:sp>
          <p:nvSpPr>
            <p:cNvPr id="4108" name="Rectangle 135"/>
            <p:cNvSpPr>
              <a:spLocks noChangeArrowheads="1"/>
            </p:cNvSpPr>
            <p:nvPr/>
          </p:nvSpPr>
          <p:spPr bwMode="auto">
            <a:xfrm>
              <a:off x="820516" y="2953968"/>
              <a:ext cx="41607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dirty="0" smtClean="0"/>
                <a:t>张角</a:t>
              </a:r>
              <a:r>
                <a:rPr lang="el-GR" altLang="zh-CN" sz="3000" b="1" i="1" dirty="0" smtClean="0"/>
                <a:t>θ</a:t>
              </a:r>
              <a:r>
                <a:rPr lang="zh-CN" altLang="en-US" sz="3000" b="1" dirty="0" smtClean="0"/>
                <a:t>弧</a:t>
              </a:r>
              <a:r>
                <a:rPr lang="zh-CN" altLang="en-US" sz="3000" b="1" dirty="0"/>
                <a:t>形电流中</a:t>
              </a:r>
              <a:r>
                <a:rPr lang="zh-CN" altLang="en-US" sz="3000" b="1" dirty="0" smtClean="0"/>
                <a:t>心</a:t>
              </a:r>
              <a:r>
                <a:rPr lang="en-US" altLang="zh-CN" sz="3000" b="1" i="1" dirty="0" smtClean="0"/>
                <a:t>O</a:t>
              </a:r>
              <a:r>
                <a:rPr lang="zh-CN" altLang="en-US" sz="3000" b="1" dirty="0" smtClean="0"/>
                <a:t>处</a:t>
              </a:r>
              <a:endParaRPr lang="zh-CN" altLang="en-US" sz="3000" b="1" dirty="0"/>
            </a:p>
          </p:txBody>
        </p:sp>
        <p:graphicFrame>
          <p:nvGraphicFramePr>
            <p:cNvPr id="22" name="Object 9"/>
            <p:cNvGraphicFramePr>
              <a:graphicFrameLocks noChangeAspect="1"/>
            </p:cNvGraphicFramePr>
            <p:nvPr>
              <p:extLst/>
            </p:nvPr>
          </p:nvGraphicFramePr>
          <p:xfrm>
            <a:off x="5020687" y="2703853"/>
            <a:ext cx="2432050" cy="1120775"/>
          </p:xfrm>
          <a:graphic>
            <a:graphicData uri="http://schemas.openxmlformats.org/presentationml/2006/ole">
              <mc:AlternateContent xmlns:mc="http://schemas.openxmlformats.org/markup-compatibility/2006">
                <mc:Choice xmlns:v="urn:schemas-microsoft-com:vml" Requires="v">
                  <p:oleObj spid="_x0000_s62500" name="Equation" r:id="rId11" imgW="774360" imgH="393480" progId="Equation.3">
                    <p:embed/>
                  </p:oleObj>
                </mc:Choice>
                <mc:Fallback>
                  <p:oleObj name="Equation" r:id="rId11" imgW="774360" imgH="393480" progId="Equation.3">
                    <p:embed/>
                    <p:pic>
                      <p:nvPicPr>
                        <p:cNvPr id="22"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0687" y="2703853"/>
                          <a:ext cx="243205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组合 9"/>
          <p:cNvGrpSpPr/>
          <p:nvPr/>
        </p:nvGrpSpPr>
        <p:grpSpPr>
          <a:xfrm>
            <a:off x="6729065" y="2206917"/>
            <a:ext cx="2057400" cy="1849586"/>
            <a:chOff x="6325135" y="2417468"/>
            <a:chExt cx="2057400" cy="1849586"/>
          </a:xfrm>
        </p:grpSpPr>
        <p:grpSp>
          <p:nvGrpSpPr>
            <p:cNvPr id="8" name="组合 7"/>
            <p:cNvGrpSpPr/>
            <p:nvPr/>
          </p:nvGrpSpPr>
          <p:grpSpPr>
            <a:xfrm>
              <a:off x="6325135" y="2417468"/>
              <a:ext cx="2057400" cy="1849586"/>
              <a:chOff x="5940984" y="3573078"/>
              <a:chExt cx="2057400" cy="1849586"/>
            </a:xfrm>
          </p:grpSpPr>
          <p:sp>
            <p:nvSpPr>
              <p:cNvPr id="18" name="Text Box 14"/>
              <p:cNvSpPr txBox="1">
                <a:spLocks noChangeArrowheads="1"/>
              </p:cNvSpPr>
              <p:nvPr/>
            </p:nvSpPr>
            <p:spPr bwMode="auto">
              <a:xfrm>
                <a:off x="7142843" y="3920740"/>
                <a:ext cx="766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i="1" dirty="0" smtClean="0">
                    <a:solidFill>
                      <a:schemeClr val="tx1"/>
                    </a:solidFill>
                  </a:rPr>
                  <a:t>R</a:t>
                </a:r>
                <a:endParaRPr lang="en-US" altLang="zh-CN" b="0" i="1" dirty="0">
                  <a:solidFill>
                    <a:schemeClr val="tx1"/>
                  </a:solidFill>
                </a:endParaRPr>
              </a:p>
            </p:txBody>
          </p:sp>
          <p:graphicFrame>
            <p:nvGraphicFramePr>
              <p:cNvPr id="19" name="Object 47"/>
              <p:cNvGraphicFramePr>
                <a:graphicFrameLocks noChangeAspect="1"/>
              </p:cNvGraphicFramePr>
              <p:nvPr>
                <p:extLst/>
              </p:nvPr>
            </p:nvGraphicFramePr>
            <p:xfrm>
              <a:off x="6955518" y="4800634"/>
              <a:ext cx="280988" cy="352425"/>
            </p:xfrm>
            <a:graphic>
              <a:graphicData uri="http://schemas.openxmlformats.org/presentationml/2006/ole">
                <mc:AlternateContent xmlns:mc="http://schemas.openxmlformats.org/markup-compatibility/2006">
                  <mc:Choice xmlns:v="urn:schemas-microsoft-com:vml" Requires="v">
                    <p:oleObj spid="_x0000_s62501" name="Equation" r:id="rId13" imgW="164880" imgH="190440" progId="Equation.3">
                      <p:embed/>
                    </p:oleObj>
                  </mc:Choice>
                  <mc:Fallback>
                    <p:oleObj name="Equation" r:id="rId13" imgW="164880" imgH="190440" progId="Equation.3">
                      <p:embed/>
                      <p:pic>
                        <p:nvPicPr>
                          <p:cNvPr id="19"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5518" y="4800634"/>
                            <a:ext cx="28098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Line 12"/>
              <p:cNvSpPr>
                <a:spLocks noChangeShapeType="1"/>
              </p:cNvSpPr>
              <p:nvPr/>
            </p:nvSpPr>
            <p:spPr bwMode="auto">
              <a:xfrm flipV="1">
                <a:off x="6282418" y="3573078"/>
                <a:ext cx="300038" cy="150813"/>
              </a:xfrm>
              <a:prstGeom prst="line">
                <a:avLst/>
              </a:prstGeom>
              <a:noFill/>
              <a:ln w="57150">
                <a:solidFill>
                  <a:srgbClr val="C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AutoShape 31"/>
              <p:cNvSpPr>
                <a:spLocks noChangeArrowheads="1"/>
              </p:cNvSpPr>
              <p:nvPr/>
            </p:nvSpPr>
            <p:spPr bwMode="auto">
              <a:xfrm>
                <a:off x="5940984" y="3593864"/>
                <a:ext cx="2057400" cy="182880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533 w 21600"/>
                  <a:gd name="T13" fmla="*/ 0 h 21600"/>
                  <a:gd name="T14" fmla="*/ 20067 w 21600"/>
                  <a:gd name="T15" fmla="*/ 5550 h 21600"/>
                </a:gdLst>
                <a:ahLst/>
                <a:cxnLst>
                  <a:cxn ang="T8">
                    <a:pos x="T0" y="T1"/>
                  </a:cxn>
                  <a:cxn ang="T9">
                    <a:pos x="T2" y="T3"/>
                  </a:cxn>
                  <a:cxn ang="T10">
                    <a:pos x="T4" y="T5"/>
                  </a:cxn>
                  <a:cxn ang="T11">
                    <a:pos x="T6" y="T7"/>
                  </a:cxn>
                </a:cxnLst>
                <a:rect l="T12" t="T13" r="T14" b="T15"/>
                <a:pathLst>
                  <a:path w="21600" h="21600">
                    <a:moveTo>
                      <a:pt x="3367" y="3750"/>
                    </a:moveTo>
                    <a:cubicBezTo>
                      <a:pt x="5301" y="1710"/>
                      <a:pt x="7989" y="555"/>
                      <a:pt x="10800" y="556"/>
                    </a:cubicBezTo>
                    <a:cubicBezTo>
                      <a:pt x="13610" y="556"/>
                      <a:pt x="16298" y="1710"/>
                      <a:pt x="18232" y="3750"/>
                    </a:cubicBezTo>
                    <a:lnTo>
                      <a:pt x="18635" y="3367"/>
                    </a:lnTo>
                    <a:cubicBezTo>
                      <a:pt x="16596" y="1217"/>
                      <a:pt x="13763" y="-1"/>
                      <a:pt x="10799" y="0"/>
                    </a:cubicBezTo>
                    <a:cubicBezTo>
                      <a:pt x="7836" y="0"/>
                      <a:pt x="5003" y="1217"/>
                      <a:pt x="2964" y="3367"/>
                    </a:cubicBezTo>
                    <a:close/>
                  </a:path>
                </a:pathLst>
              </a:custGeom>
              <a:noFill/>
              <a:ln w="28575">
                <a:solidFill>
                  <a:srgbClr val="002060"/>
                </a:solidFill>
                <a:miter lim="800000"/>
                <a:headEnd/>
                <a:tailEnd/>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cxnSp>
            <p:nvCxnSpPr>
              <p:cNvPr id="25" name="直接连接符 24"/>
              <p:cNvCxnSpPr/>
              <p:nvPr/>
            </p:nvCxnSpPr>
            <p:spPr bwMode="auto">
              <a:xfrm>
                <a:off x="6282909" y="3874504"/>
                <a:ext cx="707952" cy="98206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直接连接符 25"/>
              <p:cNvCxnSpPr/>
              <p:nvPr/>
            </p:nvCxnSpPr>
            <p:spPr bwMode="auto">
              <a:xfrm flipH="1">
                <a:off x="6998495" y="3888989"/>
                <a:ext cx="686965" cy="965003"/>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
          <p:nvSpPr>
            <p:cNvPr id="9" name="弧形 8"/>
            <p:cNvSpPr/>
            <p:nvPr/>
          </p:nvSpPr>
          <p:spPr bwMode="auto">
            <a:xfrm rot="18982618">
              <a:off x="7172140" y="3460624"/>
              <a:ext cx="395536" cy="389803"/>
            </a:xfrm>
            <a:prstGeom prst="arc">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7" name="Text Box 14"/>
            <p:cNvSpPr txBox="1">
              <a:spLocks noChangeArrowheads="1"/>
            </p:cNvSpPr>
            <p:nvPr/>
          </p:nvSpPr>
          <p:spPr bwMode="auto">
            <a:xfrm>
              <a:off x="7196741" y="2945473"/>
              <a:ext cx="766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spcBef>
                  <a:spcPct val="50000"/>
                </a:spcBef>
              </a:pPr>
              <a:r>
                <a:rPr lang="el-GR" altLang="zh-CN" b="0" i="1" dirty="0" smtClean="0">
                  <a:solidFill>
                    <a:schemeClr val="tx1"/>
                  </a:solidFill>
                </a:rPr>
                <a:t>θ</a:t>
              </a:r>
              <a:endParaRPr lang="en-US" altLang="zh-CN" b="0" i="1" dirty="0">
                <a:solidFill>
                  <a:schemeClr val="tx1"/>
                </a:solidFill>
              </a:endParaRPr>
            </a:p>
          </p:txBody>
        </p:sp>
      </p:grpSp>
    </p:spTree>
    <p:extLst>
      <p:ext uri="{BB962C8B-B14F-4D97-AF65-F5344CB8AC3E}">
        <p14:creationId xmlns:p14="http://schemas.microsoft.com/office/powerpoint/2010/main" val="1911535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par>
                          <p:cTn id="23" fill="hold" nodeType="with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ext Box 2"/>
          <p:cNvSpPr txBox="1">
            <a:spLocks noChangeArrowheads="1"/>
          </p:cNvSpPr>
          <p:nvPr/>
        </p:nvSpPr>
        <p:spPr bwMode="auto">
          <a:xfrm>
            <a:off x="6083300" y="6800850"/>
            <a:ext cx="30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a:p>
        </p:txBody>
      </p:sp>
      <p:grpSp>
        <p:nvGrpSpPr>
          <p:cNvPr id="2" name="组合 14"/>
          <p:cNvGrpSpPr>
            <a:grpSpLocks/>
          </p:cNvGrpSpPr>
          <p:nvPr/>
        </p:nvGrpSpPr>
        <p:grpSpPr bwMode="auto">
          <a:xfrm>
            <a:off x="142875" y="3063875"/>
            <a:ext cx="5640388" cy="671513"/>
            <a:chOff x="360372" y="2543173"/>
            <a:chExt cx="5640388" cy="671513"/>
          </a:xfrm>
        </p:grpSpPr>
        <p:sp>
          <p:nvSpPr>
            <p:cNvPr id="5140" name="Text Box 4"/>
            <p:cNvSpPr txBox="1">
              <a:spLocks noChangeArrowheads="1"/>
            </p:cNvSpPr>
            <p:nvPr/>
          </p:nvSpPr>
          <p:spPr bwMode="auto">
            <a:xfrm>
              <a:off x="360372" y="2543173"/>
              <a:ext cx="564038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三</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的求解</a:t>
              </a:r>
            </a:p>
          </p:txBody>
        </p:sp>
        <p:graphicFrame>
          <p:nvGraphicFramePr>
            <p:cNvPr id="5127" name="Object 2"/>
            <p:cNvGraphicFramePr>
              <a:graphicFrameLocks noChangeAspect="1"/>
            </p:cNvGraphicFramePr>
            <p:nvPr/>
          </p:nvGraphicFramePr>
          <p:xfrm>
            <a:off x="1308083" y="2552698"/>
            <a:ext cx="763587" cy="661988"/>
          </p:xfrm>
          <a:graphic>
            <a:graphicData uri="http://schemas.openxmlformats.org/presentationml/2006/ole">
              <mc:AlternateContent xmlns:mc="http://schemas.openxmlformats.org/markup-compatibility/2006">
                <mc:Choice xmlns:v="urn:schemas-microsoft-com:vml" Requires="v">
                  <p:oleObj spid="_x0000_s63520" name="公式" r:id="rId3" imgW="228600" imgH="215640" progId="Equation.3">
                    <p:embed/>
                  </p:oleObj>
                </mc:Choice>
                <mc:Fallback>
                  <p:oleObj name="公式" r:id="rId3" imgW="228600" imgH="215640" progId="Equation.3">
                    <p:embed/>
                    <p:pic>
                      <p:nvPicPr>
                        <p:cNvPr id="512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083" y="2552698"/>
                          <a:ext cx="763587"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8539" name="Rectangle 75"/>
          <p:cNvSpPr>
            <a:spLocks noChangeArrowheads="1"/>
          </p:cNvSpPr>
          <p:nvPr/>
        </p:nvSpPr>
        <p:spPr bwMode="auto">
          <a:xfrm>
            <a:off x="547688" y="3933825"/>
            <a:ext cx="3879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C0000"/>
                </a:solidFill>
              </a:rPr>
              <a:t>1.</a:t>
            </a:r>
            <a:r>
              <a:rPr lang="en-US" altLang="zh-CN" b="1">
                <a:solidFill>
                  <a:srgbClr val="A50021"/>
                </a:solidFill>
              </a:rPr>
              <a:t>  </a:t>
            </a:r>
            <a:r>
              <a:rPr lang="zh-CN" altLang="en-US" b="1"/>
              <a:t>闭合面 </a:t>
            </a:r>
            <a:r>
              <a:rPr lang="en-US" altLang="zh-CN" b="1">
                <a:solidFill>
                  <a:srgbClr val="C00000"/>
                </a:solidFill>
              </a:rPr>
              <a:t>S</a:t>
            </a:r>
          </a:p>
        </p:txBody>
      </p:sp>
      <p:graphicFrame>
        <p:nvGraphicFramePr>
          <p:cNvPr id="318541" name="Object 3"/>
          <p:cNvGraphicFramePr>
            <a:graphicFrameLocks noChangeAspect="1"/>
          </p:cNvGraphicFramePr>
          <p:nvPr/>
        </p:nvGraphicFramePr>
        <p:xfrm>
          <a:off x="3228975" y="3933825"/>
          <a:ext cx="2857500" cy="765175"/>
        </p:xfrm>
        <a:graphic>
          <a:graphicData uri="http://schemas.openxmlformats.org/presentationml/2006/ole">
            <mc:AlternateContent xmlns:mc="http://schemas.openxmlformats.org/markup-compatibility/2006">
              <mc:Choice xmlns:v="urn:schemas-microsoft-com:vml" Requires="v">
                <p:oleObj spid="_x0000_s63521" name="Equation" r:id="rId5" imgW="1143000" imgH="291960" progId="Equation.DSMT4">
                  <p:embed/>
                </p:oleObj>
              </mc:Choice>
              <mc:Fallback>
                <p:oleObj name="Equation" r:id="rId5" imgW="1143000" imgH="291960" progId="Equation.DSMT4">
                  <p:embed/>
                  <p:pic>
                    <p:nvPicPr>
                      <p:cNvPr id="31854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975" y="3933825"/>
                        <a:ext cx="2857500" cy="765175"/>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46" name="Text Box 82"/>
          <p:cNvSpPr txBox="1">
            <a:spLocks noChangeArrowheads="1"/>
          </p:cNvSpPr>
          <p:nvPr/>
        </p:nvSpPr>
        <p:spPr bwMode="auto">
          <a:xfrm>
            <a:off x="500063" y="5929313"/>
            <a:ext cx="8299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000" b="1"/>
              <a:t>非匀强磁场：针对</a:t>
            </a:r>
            <a:r>
              <a:rPr lang="en-US" altLang="zh-CN" sz="3000" b="1" i="1">
                <a:solidFill>
                  <a:srgbClr val="C00000"/>
                </a:solidFill>
              </a:rPr>
              <a:t>B</a:t>
            </a:r>
            <a:r>
              <a:rPr lang="zh-CN" altLang="en-US" sz="3000" b="1"/>
              <a:t>分布，取合适</a:t>
            </a:r>
            <a:r>
              <a:rPr lang="en-US" altLang="zh-CN" sz="3000" b="1">
                <a:solidFill>
                  <a:srgbClr val="C00000"/>
                </a:solidFill>
              </a:rPr>
              <a:t>d</a:t>
            </a:r>
            <a:r>
              <a:rPr lang="en-US" altLang="zh-CN" sz="3000" b="1" i="1">
                <a:solidFill>
                  <a:srgbClr val="C00000"/>
                </a:solidFill>
              </a:rPr>
              <a:t>S</a:t>
            </a:r>
            <a:r>
              <a:rPr lang="zh-CN" altLang="en-US" sz="3000" b="1"/>
              <a:t>，积分操作</a:t>
            </a:r>
          </a:p>
        </p:txBody>
      </p:sp>
      <p:sp>
        <p:nvSpPr>
          <p:cNvPr id="318540" name="Rectangle 76"/>
          <p:cNvSpPr>
            <a:spLocks noChangeArrowheads="1"/>
          </p:cNvSpPr>
          <p:nvPr/>
        </p:nvSpPr>
        <p:spPr bwMode="auto">
          <a:xfrm>
            <a:off x="539750" y="4941888"/>
            <a:ext cx="311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C0000"/>
                </a:solidFill>
              </a:rPr>
              <a:t>2.</a:t>
            </a:r>
            <a:r>
              <a:rPr lang="en-US" altLang="zh-CN" b="1">
                <a:solidFill>
                  <a:srgbClr val="A50021"/>
                </a:solidFill>
              </a:rPr>
              <a:t> </a:t>
            </a:r>
            <a:r>
              <a:rPr lang="zh-CN" altLang="en-US" b="1"/>
              <a:t>非闭合面</a:t>
            </a:r>
            <a:r>
              <a:rPr lang="en-US" altLang="zh-CN" b="1">
                <a:solidFill>
                  <a:srgbClr val="C00000"/>
                </a:solidFill>
              </a:rPr>
              <a:t>S</a:t>
            </a:r>
          </a:p>
        </p:txBody>
      </p:sp>
      <p:graphicFrame>
        <p:nvGraphicFramePr>
          <p:cNvPr id="5123" name="Object 4"/>
          <p:cNvGraphicFramePr>
            <a:graphicFrameLocks noChangeAspect="1"/>
          </p:cNvGraphicFramePr>
          <p:nvPr/>
        </p:nvGraphicFramePr>
        <p:xfrm>
          <a:off x="3197225" y="4941888"/>
          <a:ext cx="2290763" cy="871537"/>
        </p:xfrm>
        <a:graphic>
          <a:graphicData uri="http://schemas.openxmlformats.org/presentationml/2006/ole">
            <mc:AlternateContent xmlns:mc="http://schemas.openxmlformats.org/markup-compatibility/2006">
              <mc:Choice xmlns:v="urn:schemas-microsoft-com:vml" Requires="v">
                <p:oleObj spid="_x0000_s63522" name="Equation" r:id="rId7" imgW="863280" imgH="291960" progId="Equation.DSMT4">
                  <p:embed/>
                </p:oleObj>
              </mc:Choice>
              <mc:Fallback>
                <p:oleObj name="Equation" r:id="rId7" imgW="863280" imgH="291960" progId="Equation.DSMT4">
                  <p:embed/>
                  <p:pic>
                    <p:nvPicPr>
                      <p:cNvPr id="512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7225" y="4941888"/>
                        <a:ext cx="2290763"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139"/>
          <p:cNvSpPr>
            <a:spLocks noChangeArrowheads="1"/>
          </p:cNvSpPr>
          <p:nvPr/>
        </p:nvSpPr>
        <p:spPr bwMode="auto">
          <a:xfrm>
            <a:off x="400050" y="642938"/>
            <a:ext cx="424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C0000"/>
                </a:solidFill>
              </a:rPr>
              <a:t>3.</a:t>
            </a:r>
            <a:r>
              <a:rPr lang="en-US" altLang="zh-CN" b="1">
                <a:solidFill>
                  <a:srgbClr val="A50021"/>
                </a:solidFill>
              </a:rPr>
              <a:t> </a:t>
            </a:r>
            <a:r>
              <a:rPr lang="zh-CN" altLang="en-US" b="1"/>
              <a:t>运动电荷磁场</a:t>
            </a:r>
          </a:p>
        </p:txBody>
      </p:sp>
      <p:sp>
        <p:nvSpPr>
          <p:cNvPr id="17" name="Rectangle 141"/>
          <p:cNvSpPr>
            <a:spLocks noChangeArrowheads="1"/>
          </p:cNvSpPr>
          <p:nvPr/>
        </p:nvSpPr>
        <p:spPr bwMode="auto">
          <a:xfrm>
            <a:off x="714375" y="2349500"/>
            <a:ext cx="802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990033"/>
                </a:solidFill>
              </a:rPr>
              <a:t>Ⅱ</a:t>
            </a:r>
            <a:r>
              <a:rPr lang="zh-CN" altLang="en-US" b="1"/>
              <a:t>法     转化为用</a:t>
            </a:r>
            <a:r>
              <a:rPr lang="en-US" altLang="zh-CN" b="1" i="1">
                <a:solidFill>
                  <a:srgbClr val="C00000"/>
                </a:solidFill>
              </a:rPr>
              <a:t>I</a:t>
            </a:r>
            <a:r>
              <a:rPr lang="en-US" altLang="zh-CN" b="1" i="1">
                <a:solidFill>
                  <a:schemeClr val="accent2"/>
                </a:solidFill>
              </a:rPr>
              <a:t> </a:t>
            </a:r>
            <a:r>
              <a:rPr lang="en-US" altLang="zh-CN" b="1"/>
              <a:t>( </a:t>
            </a:r>
            <a:r>
              <a:rPr lang="zh-CN" altLang="en-US" b="1"/>
              <a:t>或 </a:t>
            </a:r>
            <a:r>
              <a:rPr lang="en-US" altLang="zh-CN" b="1" i="1">
                <a:solidFill>
                  <a:srgbClr val="C00000"/>
                </a:solidFill>
              </a:rPr>
              <a:t>j</a:t>
            </a:r>
            <a:r>
              <a:rPr lang="en-US" altLang="zh-CN" b="1" i="1"/>
              <a:t> </a:t>
            </a:r>
            <a:r>
              <a:rPr lang="en-US" altLang="zh-CN" b="1"/>
              <a:t>)</a:t>
            </a:r>
            <a:r>
              <a:rPr lang="zh-CN" altLang="en-US" b="1"/>
              <a:t>表示的电流模型</a:t>
            </a:r>
          </a:p>
        </p:txBody>
      </p:sp>
      <p:grpSp>
        <p:nvGrpSpPr>
          <p:cNvPr id="3" name="Group 149"/>
          <p:cNvGrpSpPr>
            <a:grpSpLocks/>
          </p:cNvGrpSpPr>
          <p:nvPr/>
        </p:nvGrpSpPr>
        <p:grpSpPr bwMode="auto">
          <a:xfrm>
            <a:off x="642938" y="1089025"/>
            <a:ext cx="8267700" cy="1125538"/>
            <a:chOff x="468" y="3118"/>
            <a:chExt cx="5208" cy="709"/>
          </a:xfrm>
        </p:grpSpPr>
        <p:sp>
          <p:nvSpPr>
            <p:cNvPr id="5136" name="Rectangle 140"/>
            <p:cNvSpPr>
              <a:spLocks noChangeArrowheads="1"/>
            </p:cNvSpPr>
            <p:nvPr/>
          </p:nvSpPr>
          <p:spPr bwMode="auto">
            <a:xfrm>
              <a:off x="468" y="3360"/>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990033"/>
                  </a:solidFill>
                </a:rPr>
                <a:t>Ⅰ</a:t>
              </a:r>
              <a:r>
                <a:rPr lang="zh-CN" altLang="en-US" b="1"/>
                <a:t>法</a:t>
              </a:r>
            </a:p>
          </p:txBody>
        </p:sp>
        <p:graphicFrame>
          <p:nvGraphicFramePr>
            <p:cNvPr id="5124" name="Object 6"/>
            <p:cNvGraphicFramePr>
              <a:graphicFrameLocks noChangeAspect="1"/>
            </p:cNvGraphicFramePr>
            <p:nvPr/>
          </p:nvGraphicFramePr>
          <p:xfrm>
            <a:off x="1391" y="3184"/>
            <a:ext cx="1501" cy="643"/>
          </p:xfrm>
          <a:graphic>
            <a:graphicData uri="http://schemas.openxmlformats.org/presentationml/2006/ole">
              <mc:AlternateContent xmlns:mc="http://schemas.openxmlformats.org/markup-compatibility/2006">
                <mc:Choice xmlns:v="urn:schemas-microsoft-com:vml" Requires="v">
                  <p:oleObj spid="_x0000_s63523" name="Equation" r:id="rId9" imgW="939600" imgH="393480" progId="Equation.DSMT4">
                    <p:embed/>
                  </p:oleObj>
                </mc:Choice>
                <mc:Fallback>
                  <p:oleObj name="Equation" r:id="rId9" imgW="939600" imgH="393480" progId="Equation.DSMT4">
                    <p:embed/>
                    <p:pic>
                      <p:nvPicPr>
                        <p:cNvPr id="512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1" y="3184"/>
                          <a:ext cx="1501" cy="64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rgbClr val="0099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37" name="Group 143"/>
            <p:cNvGrpSpPr>
              <a:grpSpLocks/>
            </p:cNvGrpSpPr>
            <p:nvPr/>
          </p:nvGrpSpPr>
          <p:grpSpPr bwMode="auto">
            <a:xfrm>
              <a:off x="2999" y="3263"/>
              <a:ext cx="1495" cy="521"/>
              <a:chOff x="443" y="3467"/>
              <a:chExt cx="1495" cy="521"/>
            </a:xfrm>
          </p:grpSpPr>
          <p:sp>
            <p:nvSpPr>
              <p:cNvPr id="5138" name="Text Box 144"/>
              <p:cNvSpPr txBox="1">
                <a:spLocks noChangeArrowheads="1"/>
              </p:cNvSpPr>
              <p:nvPr/>
            </p:nvSpPr>
            <p:spPr bwMode="auto">
              <a:xfrm>
                <a:off x="443" y="3478"/>
                <a:ext cx="14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方向：</a:t>
                </a:r>
              </a:p>
            </p:txBody>
          </p:sp>
          <p:sp>
            <p:nvSpPr>
              <p:cNvPr id="5139" name="AutoShape 145"/>
              <p:cNvSpPr>
                <a:spLocks/>
              </p:cNvSpPr>
              <p:nvPr/>
            </p:nvSpPr>
            <p:spPr bwMode="auto">
              <a:xfrm>
                <a:off x="1306" y="3467"/>
                <a:ext cx="100" cy="521"/>
              </a:xfrm>
              <a:prstGeom prst="leftBrace">
                <a:avLst>
                  <a:gd name="adj1" fmla="val 43417"/>
                  <a:gd name="adj2" fmla="val 50000"/>
                </a:avLst>
              </a:pr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5125" name="Object 7"/>
            <p:cNvGraphicFramePr>
              <a:graphicFrameLocks noChangeAspect="1"/>
            </p:cNvGraphicFramePr>
            <p:nvPr/>
          </p:nvGraphicFramePr>
          <p:xfrm>
            <a:off x="4000" y="3118"/>
            <a:ext cx="1535" cy="323"/>
          </p:xfrm>
          <a:graphic>
            <a:graphicData uri="http://schemas.openxmlformats.org/presentationml/2006/ole">
              <mc:AlternateContent xmlns:mc="http://schemas.openxmlformats.org/markup-compatibility/2006">
                <mc:Choice xmlns:v="urn:schemas-microsoft-com:vml" Requires="v">
                  <p:oleObj spid="_x0000_s63524" name="Equation" r:id="rId11" imgW="825480" imgH="203040" progId="Equation.DSMT4">
                    <p:embed/>
                  </p:oleObj>
                </mc:Choice>
                <mc:Fallback>
                  <p:oleObj name="Equation" r:id="rId11" imgW="825480" imgH="203040" progId="Equation.DSMT4">
                    <p:embed/>
                    <p:pic>
                      <p:nvPicPr>
                        <p:cNvPr id="512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0" y="3118"/>
                          <a:ext cx="153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8"/>
            <p:cNvGraphicFramePr>
              <a:graphicFrameLocks noChangeAspect="1"/>
            </p:cNvGraphicFramePr>
            <p:nvPr/>
          </p:nvGraphicFramePr>
          <p:xfrm>
            <a:off x="4022" y="3493"/>
            <a:ext cx="1654" cy="323"/>
          </p:xfrm>
          <a:graphic>
            <a:graphicData uri="http://schemas.openxmlformats.org/presentationml/2006/ole">
              <mc:AlternateContent xmlns:mc="http://schemas.openxmlformats.org/markup-compatibility/2006">
                <mc:Choice xmlns:v="urn:schemas-microsoft-com:vml" Requires="v">
                  <p:oleObj spid="_x0000_s63525" name="Equation" r:id="rId13" imgW="888840" imgH="203040" progId="Equation.DSMT4">
                    <p:embed/>
                  </p:oleObj>
                </mc:Choice>
                <mc:Fallback>
                  <p:oleObj name="Equation" r:id="rId13" imgW="888840" imgH="203040" progId="Equation.DSMT4">
                    <p:embed/>
                    <p:pic>
                      <p:nvPicPr>
                        <p:cNvPr id="5126"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2" y="3493"/>
                          <a:ext cx="165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3090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18539"/>
                                        </p:tgtEl>
                                        <p:attrNameLst>
                                          <p:attrName>style.visibility</p:attrName>
                                        </p:attrNameLst>
                                      </p:cBhvr>
                                      <p:to>
                                        <p:strVal val="visible"/>
                                      </p:to>
                                    </p:set>
                                    <p:animEffect transition="in" filter="barn(inHorizontal)">
                                      <p:cBhvr>
                                        <p:cTn id="27" dur="500"/>
                                        <p:tgtEl>
                                          <p:spTgt spid="3185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318541"/>
                                        </p:tgtEl>
                                        <p:attrNameLst>
                                          <p:attrName>style.visibility</p:attrName>
                                        </p:attrNameLst>
                                      </p:cBhvr>
                                      <p:to>
                                        <p:strVal val="visible"/>
                                      </p:to>
                                    </p:set>
                                    <p:animEffect transition="in" filter="barn(inHorizontal)">
                                      <p:cBhvr>
                                        <p:cTn id="32" dur="500"/>
                                        <p:tgtEl>
                                          <p:spTgt spid="3185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18540"/>
                                        </p:tgtEl>
                                        <p:attrNameLst>
                                          <p:attrName>style.visibility</p:attrName>
                                        </p:attrNameLst>
                                      </p:cBhvr>
                                      <p:to>
                                        <p:strVal val="visible"/>
                                      </p:to>
                                    </p:set>
                                    <p:animEffect transition="in" filter="barn(inHorizontal)">
                                      <p:cBhvr>
                                        <p:cTn id="37" dur="500"/>
                                        <p:tgtEl>
                                          <p:spTgt spid="3185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123"/>
                                        </p:tgtEl>
                                        <p:attrNameLst>
                                          <p:attrName>style.visibility</p:attrName>
                                        </p:attrNameLst>
                                      </p:cBhvr>
                                      <p:to>
                                        <p:strVal val="visible"/>
                                      </p:to>
                                    </p:set>
                                    <p:animEffect transition="in" filter="blinds(horizontal)">
                                      <p:cBhvr>
                                        <p:cTn id="42" dur="500"/>
                                        <p:tgtEl>
                                          <p:spTgt spid="51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318546"/>
                                        </p:tgtEl>
                                        <p:attrNameLst>
                                          <p:attrName>style.visibility</p:attrName>
                                        </p:attrNameLst>
                                      </p:cBhvr>
                                      <p:to>
                                        <p:strVal val="visible"/>
                                      </p:to>
                                    </p:set>
                                    <p:animEffect transition="in" filter="barn(inHorizontal)">
                                      <p:cBhvr>
                                        <p:cTn id="47" dur="500"/>
                                        <p:tgtEl>
                                          <p:spTgt spid="31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39" grpId="0"/>
      <p:bldP spid="318546" grpId="0"/>
      <p:bldP spid="318540"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Text Box 2"/>
          <p:cNvSpPr txBox="1">
            <a:spLocks noChangeArrowheads="1"/>
          </p:cNvSpPr>
          <p:nvPr/>
        </p:nvSpPr>
        <p:spPr bwMode="auto">
          <a:xfrm>
            <a:off x="6083300" y="6800850"/>
            <a:ext cx="30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a:p>
        </p:txBody>
      </p:sp>
      <p:sp>
        <p:nvSpPr>
          <p:cNvPr id="319561" name="Text Box 73"/>
          <p:cNvSpPr txBox="1">
            <a:spLocks noChangeArrowheads="1"/>
          </p:cNvSpPr>
          <p:nvPr/>
        </p:nvSpPr>
        <p:spPr bwMode="auto">
          <a:xfrm>
            <a:off x="0" y="642938"/>
            <a:ext cx="343058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四</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磁场作用</a:t>
            </a:r>
          </a:p>
        </p:txBody>
      </p:sp>
      <p:sp>
        <p:nvSpPr>
          <p:cNvPr id="319563" name="Text Box 75"/>
          <p:cNvSpPr txBox="1">
            <a:spLocks noChangeArrowheads="1"/>
          </p:cNvSpPr>
          <p:nvPr/>
        </p:nvSpPr>
        <p:spPr bwMode="auto">
          <a:xfrm>
            <a:off x="234950" y="2143125"/>
            <a:ext cx="370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2.</a:t>
            </a:r>
            <a:r>
              <a:rPr lang="en-US" altLang="zh-CN" b="1">
                <a:solidFill>
                  <a:srgbClr val="A50021"/>
                </a:solidFill>
              </a:rPr>
              <a:t>  </a:t>
            </a:r>
            <a:r>
              <a:rPr lang="zh-CN" altLang="en-US" b="1"/>
              <a:t>对</a:t>
            </a:r>
            <a:r>
              <a:rPr lang="zh-CN" altLang="en-US" b="1">
                <a:latin typeface="楷体_GB2312" pitchFamily="49" charset="-122"/>
              </a:rPr>
              <a:t>一段载流导线</a:t>
            </a:r>
          </a:p>
        </p:txBody>
      </p:sp>
      <p:grpSp>
        <p:nvGrpSpPr>
          <p:cNvPr id="2" name="Group 106"/>
          <p:cNvGrpSpPr>
            <a:grpSpLocks/>
          </p:cNvGrpSpPr>
          <p:nvPr/>
        </p:nvGrpSpPr>
        <p:grpSpPr bwMode="auto">
          <a:xfrm>
            <a:off x="215900" y="1428750"/>
            <a:ext cx="8870950" cy="568325"/>
            <a:chOff x="136" y="489"/>
            <a:chExt cx="5588" cy="358"/>
          </a:xfrm>
        </p:grpSpPr>
        <p:sp>
          <p:nvSpPr>
            <p:cNvPr id="6174" name="Text Box 74"/>
            <p:cNvSpPr txBox="1">
              <a:spLocks noChangeArrowheads="1"/>
            </p:cNvSpPr>
            <p:nvPr/>
          </p:nvSpPr>
          <p:spPr bwMode="auto">
            <a:xfrm>
              <a:off x="136" y="489"/>
              <a:ext cx="55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1.</a:t>
              </a:r>
              <a:r>
                <a:rPr lang="en-US" altLang="zh-CN" b="1">
                  <a:solidFill>
                    <a:srgbClr val="A50021"/>
                  </a:solidFill>
                </a:rPr>
                <a:t>  </a:t>
              </a:r>
              <a:r>
                <a:rPr lang="zh-CN" altLang="en-US" b="1">
                  <a:latin typeface="楷体_GB2312" pitchFamily="49" charset="-122"/>
                </a:rPr>
                <a:t>对运动电荷            </a:t>
              </a:r>
              <a:r>
                <a:rPr lang="en-US" altLang="zh-CN" b="1"/>
                <a:t>—</a:t>
              </a:r>
              <a:r>
                <a:rPr lang="en-US" altLang="zh-CN" b="1" baseline="-25000">
                  <a:latin typeface="楷体_GB2312" pitchFamily="49" charset="-122"/>
                </a:rPr>
                <a:t> </a:t>
              </a:r>
              <a:r>
                <a:rPr lang="zh-CN" altLang="en-US" b="1">
                  <a:latin typeface="楷体_GB2312" pitchFamily="49" charset="-122"/>
                </a:rPr>
                <a:t>在匀强磁场中运动</a:t>
              </a:r>
              <a:r>
                <a:rPr lang="en-US" altLang="zh-CN" b="1">
                  <a:latin typeface="楷体_GB2312" pitchFamily="49" charset="-122"/>
                </a:rPr>
                <a:t>(</a:t>
              </a:r>
              <a:r>
                <a:rPr lang="zh-CN" altLang="en-US" b="1">
                  <a:latin typeface="楷体_GB2312" pitchFamily="49" charset="-122"/>
                </a:rPr>
                <a:t>定量</a:t>
              </a:r>
              <a:r>
                <a:rPr lang="en-US" altLang="zh-CN" b="1">
                  <a:latin typeface="楷体_GB2312" pitchFamily="49" charset="-122"/>
                </a:rPr>
                <a:t>)</a:t>
              </a:r>
            </a:p>
          </p:txBody>
        </p:sp>
        <p:graphicFrame>
          <p:nvGraphicFramePr>
            <p:cNvPr id="6154" name="Object 12"/>
            <p:cNvGraphicFramePr>
              <a:graphicFrameLocks noChangeAspect="1"/>
            </p:cNvGraphicFramePr>
            <p:nvPr/>
          </p:nvGraphicFramePr>
          <p:xfrm>
            <a:off x="1665" y="516"/>
            <a:ext cx="1166" cy="331"/>
          </p:xfrm>
          <a:graphic>
            <a:graphicData uri="http://schemas.openxmlformats.org/presentationml/2006/ole">
              <mc:AlternateContent xmlns:mc="http://schemas.openxmlformats.org/markup-compatibility/2006">
                <mc:Choice xmlns:v="urn:schemas-microsoft-com:vml" Requires="v">
                  <p:oleObj spid="_x0000_s64559" name="Equation" r:id="rId3" imgW="1447560" imgH="380880" progId="Equation.3">
                    <p:embed/>
                  </p:oleObj>
                </mc:Choice>
                <mc:Fallback>
                  <p:oleObj name="Equation" r:id="rId3" imgW="1447560" imgH="380880" progId="Equation.3">
                    <p:embed/>
                    <p:pic>
                      <p:nvPicPr>
                        <p:cNvPr id="615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 y="516"/>
                          <a:ext cx="116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9566" name="Text Box 78"/>
          <p:cNvSpPr txBox="1">
            <a:spLocks noChangeArrowheads="1"/>
          </p:cNvSpPr>
          <p:nvPr/>
        </p:nvSpPr>
        <p:spPr bwMode="auto">
          <a:xfrm>
            <a:off x="333375" y="2892425"/>
            <a:ext cx="4838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C00000"/>
                </a:solidFill>
              </a:rPr>
              <a:t>（</a:t>
            </a:r>
            <a:r>
              <a:rPr lang="en-US" altLang="zh-CN" b="1">
                <a:solidFill>
                  <a:srgbClr val="C00000"/>
                </a:solidFill>
              </a:rPr>
              <a:t>1</a:t>
            </a:r>
            <a:r>
              <a:rPr lang="zh-CN" altLang="en-US" b="1">
                <a:solidFill>
                  <a:srgbClr val="C00000"/>
                </a:solidFill>
              </a:rPr>
              <a:t>）</a:t>
            </a:r>
            <a:r>
              <a:rPr lang="zh-CN" altLang="en-US" b="1"/>
              <a:t>力作用</a:t>
            </a:r>
          </a:p>
        </p:txBody>
      </p:sp>
      <p:sp>
        <p:nvSpPr>
          <p:cNvPr id="319567" name="Text Box 79"/>
          <p:cNvSpPr txBox="1">
            <a:spLocks noChangeArrowheads="1"/>
          </p:cNvSpPr>
          <p:nvPr/>
        </p:nvSpPr>
        <p:spPr bwMode="auto">
          <a:xfrm>
            <a:off x="247650" y="5168900"/>
            <a:ext cx="4838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a:t>
            </a:r>
            <a:r>
              <a:rPr lang="zh-CN" altLang="en-US" b="1">
                <a:solidFill>
                  <a:srgbClr val="CC0000"/>
                </a:solidFill>
              </a:rPr>
              <a:t>（</a:t>
            </a:r>
            <a:r>
              <a:rPr lang="en-US" altLang="zh-CN" b="1">
                <a:solidFill>
                  <a:srgbClr val="CC0000"/>
                </a:solidFill>
              </a:rPr>
              <a:t>2</a:t>
            </a:r>
            <a:r>
              <a:rPr lang="zh-CN" altLang="en-US" b="1">
                <a:solidFill>
                  <a:srgbClr val="CC0000"/>
                </a:solidFill>
              </a:rPr>
              <a:t>）</a:t>
            </a:r>
            <a:r>
              <a:rPr lang="zh-CN" altLang="en-US" b="1"/>
              <a:t>力矩作用</a:t>
            </a:r>
          </a:p>
        </p:txBody>
      </p:sp>
      <p:graphicFrame>
        <p:nvGraphicFramePr>
          <p:cNvPr id="319570" name="Object 2"/>
          <p:cNvGraphicFramePr>
            <a:graphicFrameLocks noChangeAspect="1"/>
          </p:cNvGraphicFramePr>
          <p:nvPr/>
        </p:nvGraphicFramePr>
        <p:xfrm>
          <a:off x="2728913" y="2803525"/>
          <a:ext cx="2311400" cy="776288"/>
        </p:xfrm>
        <a:graphic>
          <a:graphicData uri="http://schemas.openxmlformats.org/presentationml/2006/ole">
            <mc:AlternateContent xmlns:mc="http://schemas.openxmlformats.org/markup-compatibility/2006">
              <mc:Choice xmlns:v="urn:schemas-microsoft-com:vml" Requires="v">
                <p:oleObj spid="_x0000_s64560" name="公式" r:id="rId5" imgW="838080" imgH="291960" progId="Equation.3">
                  <p:embed/>
                </p:oleObj>
              </mc:Choice>
              <mc:Fallback>
                <p:oleObj name="公式" r:id="rId5" imgW="838080" imgH="291960" progId="Equation.3">
                  <p:embed/>
                  <p:pic>
                    <p:nvPicPr>
                      <p:cNvPr id="31957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913" y="2803525"/>
                        <a:ext cx="2311400" cy="776288"/>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89"/>
          <p:cNvGrpSpPr>
            <a:grpSpLocks/>
          </p:cNvGrpSpPr>
          <p:nvPr/>
        </p:nvGrpSpPr>
        <p:grpSpPr bwMode="auto">
          <a:xfrm>
            <a:off x="5207000" y="2411413"/>
            <a:ext cx="1865313" cy="1427162"/>
            <a:chOff x="1189" y="3493"/>
            <a:chExt cx="1175" cy="827"/>
          </a:xfrm>
        </p:grpSpPr>
        <p:graphicFrame>
          <p:nvGraphicFramePr>
            <p:cNvPr id="6152" name="Object 10"/>
            <p:cNvGraphicFramePr>
              <a:graphicFrameLocks noChangeAspect="1"/>
            </p:cNvGraphicFramePr>
            <p:nvPr/>
          </p:nvGraphicFramePr>
          <p:xfrm>
            <a:off x="1340" y="3493"/>
            <a:ext cx="1024" cy="412"/>
          </p:xfrm>
          <a:graphic>
            <a:graphicData uri="http://schemas.openxmlformats.org/presentationml/2006/ole">
              <mc:AlternateContent xmlns:mc="http://schemas.openxmlformats.org/markup-compatibility/2006">
                <mc:Choice xmlns:v="urn:schemas-microsoft-com:vml" Requires="v">
                  <p:oleObj spid="_x0000_s64561" name="公式" r:id="rId7" imgW="660240" imgH="279360" progId="Equation.3">
                    <p:embed/>
                  </p:oleObj>
                </mc:Choice>
                <mc:Fallback>
                  <p:oleObj name="公式" r:id="rId7" imgW="660240" imgH="279360" progId="Equation.3">
                    <p:embed/>
                    <p:pic>
                      <p:nvPicPr>
                        <p:cNvPr id="615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0" y="3493"/>
                          <a:ext cx="1024" cy="412"/>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11"/>
            <p:cNvGraphicFramePr>
              <a:graphicFrameLocks noChangeAspect="1"/>
            </p:cNvGraphicFramePr>
            <p:nvPr/>
          </p:nvGraphicFramePr>
          <p:xfrm>
            <a:off x="1309" y="3907"/>
            <a:ext cx="1044" cy="413"/>
          </p:xfrm>
          <a:graphic>
            <a:graphicData uri="http://schemas.openxmlformats.org/presentationml/2006/ole">
              <mc:AlternateContent xmlns:mc="http://schemas.openxmlformats.org/markup-compatibility/2006">
                <mc:Choice xmlns:v="urn:schemas-microsoft-com:vml" Requires="v">
                  <p:oleObj spid="_x0000_s64562" name="公式" r:id="rId9" imgW="672840" imgH="279360" progId="Equation.3">
                    <p:embed/>
                  </p:oleObj>
                </mc:Choice>
                <mc:Fallback>
                  <p:oleObj name="公式" r:id="rId9" imgW="672840" imgH="279360" progId="Equation.3">
                    <p:embed/>
                    <p:pic>
                      <p:nvPicPr>
                        <p:cNvPr id="615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9" y="3907"/>
                          <a:ext cx="1044" cy="41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3" name="AutoShape 87"/>
            <p:cNvSpPr>
              <a:spLocks/>
            </p:cNvSpPr>
            <p:nvPr/>
          </p:nvSpPr>
          <p:spPr bwMode="auto">
            <a:xfrm flipH="1">
              <a:off x="1189" y="3633"/>
              <a:ext cx="56" cy="509"/>
            </a:xfrm>
            <a:prstGeom prst="rightBrace">
              <a:avLst>
                <a:gd name="adj1" fmla="val 75744"/>
                <a:gd name="adj2" fmla="val 50000"/>
              </a:avLst>
            </a:pr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 name="Group 107"/>
          <p:cNvGrpSpPr>
            <a:grpSpLocks/>
          </p:cNvGrpSpPr>
          <p:nvPr/>
        </p:nvGrpSpPr>
        <p:grpSpPr bwMode="auto">
          <a:xfrm>
            <a:off x="784225" y="3824288"/>
            <a:ext cx="8359775" cy="552450"/>
            <a:chOff x="494" y="2055"/>
            <a:chExt cx="5266" cy="348"/>
          </a:xfrm>
        </p:grpSpPr>
        <p:sp>
          <p:nvSpPr>
            <p:cNvPr id="6172" name="Text Box 88"/>
            <p:cNvSpPr txBox="1">
              <a:spLocks noChangeArrowheads="1"/>
            </p:cNvSpPr>
            <p:nvPr/>
          </p:nvSpPr>
          <p:spPr bwMode="auto">
            <a:xfrm>
              <a:off x="494" y="2057"/>
              <a:ext cx="526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000" b="1">
                  <a:solidFill>
                    <a:srgbClr val="C00000"/>
                  </a:solidFill>
                </a:rPr>
                <a:t>非匀强</a:t>
              </a:r>
              <a:r>
                <a:rPr lang="zh-CN" altLang="en-US" sz="3000" b="1"/>
                <a:t>磁场：取       </a:t>
              </a:r>
              <a:r>
                <a:rPr lang="en-US" altLang="zh-CN" sz="3000" b="1"/>
                <a:t>, </a:t>
              </a:r>
              <a:r>
                <a:rPr lang="zh-CN" altLang="en-US" sz="3000" b="1"/>
                <a:t>利用对称性先对分量求解</a:t>
              </a:r>
            </a:p>
          </p:txBody>
        </p:sp>
        <p:graphicFrame>
          <p:nvGraphicFramePr>
            <p:cNvPr id="6151" name="Object 9"/>
            <p:cNvGraphicFramePr>
              <a:graphicFrameLocks noChangeAspect="1"/>
            </p:cNvGraphicFramePr>
            <p:nvPr/>
          </p:nvGraphicFramePr>
          <p:xfrm>
            <a:off x="2252" y="2055"/>
            <a:ext cx="436" cy="310"/>
          </p:xfrm>
          <a:graphic>
            <a:graphicData uri="http://schemas.openxmlformats.org/presentationml/2006/ole">
              <mc:AlternateContent xmlns:mc="http://schemas.openxmlformats.org/markup-compatibility/2006">
                <mc:Choice xmlns:v="urn:schemas-microsoft-com:vml" Requires="v">
                  <p:oleObj spid="_x0000_s64563" name="公式" r:id="rId11" imgW="253800" imgH="203040" progId="Equation.3">
                    <p:embed/>
                  </p:oleObj>
                </mc:Choice>
                <mc:Fallback>
                  <p:oleObj name="公式" r:id="rId11" imgW="253800" imgH="203040" progId="Equation.3">
                    <p:embed/>
                    <p:pic>
                      <p:nvPicPr>
                        <p:cNvPr id="615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2" y="2055"/>
                          <a:ext cx="436"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08"/>
          <p:cNvGrpSpPr>
            <a:grpSpLocks/>
          </p:cNvGrpSpPr>
          <p:nvPr/>
        </p:nvGrpSpPr>
        <p:grpSpPr bwMode="auto">
          <a:xfrm>
            <a:off x="1123950" y="4410075"/>
            <a:ext cx="7237413" cy="650875"/>
            <a:chOff x="720" y="2448"/>
            <a:chExt cx="4559" cy="410"/>
          </a:xfrm>
        </p:grpSpPr>
        <p:sp>
          <p:nvSpPr>
            <p:cNvPr id="6167" name="Text Box 84"/>
            <p:cNvSpPr txBox="1">
              <a:spLocks noChangeArrowheads="1"/>
            </p:cNvSpPr>
            <p:nvPr/>
          </p:nvSpPr>
          <p:spPr bwMode="auto">
            <a:xfrm>
              <a:off x="4184" y="2454"/>
              <a:ext cx="10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 </a:t>
              </a:r>
              <a:r>
                <a:rPr lang="zh-CN" altLang="en-US" b="1"/>
                <a:t>中学 </a:t>
              </a:r>
              <a:r>
                <a:rPr lang="en-US" altLang="zh-CN" b="1"/>
                <a:t>)</a:t>
              </a:r>
            </a:p>
          </p:txBody>
        </p:sp>
        <p:sp>
          <p:nvSpPr>
            <p:cNvPr id="6168" name="Rectangle 93"/>
            <p:cNvSpPr>
              <a:spLocks noChangeArrowheads="1"/>
            </p:cNvSpPr>
            <p:nvPr/>
          </p:nvSpPr>
          <p:spPr bwMode="auto">
            <a:xfrm>
              <a:off x="720" y="2448"/>
              <a:ext cx="133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a:solidFill>
                    <a:srgbClr val="C00000"/>
                  </a:solidFill>
                </a:rPr>
                <a:t>匀强</a:t>
              </a:r>
              <a:r>
                <a:rPr lang="zh-CN" altLang="en-US" sz="3000" b="1"/>
                <a:t>磁场：</a:t>
              </a:r>
            </a:p>
          </p:txBody>
        </p:sp>
        <p:grpSp>
          <p:nvGrpSpPr>
            <p:cNvPr id="6169" name="Group 96"/>
            <p:cNvGrpSpPr>
              <a:grpSpLocks/>
            </p:cNvGrpSpPr>
            <p:nvPr/>
          </p:nvGrpSpPr>
          <p:grpSpPr bwMode="auto">
            <a:xfrm>
              <a:off x="2032" y="2449"/>
              <a:ext cx="945" cy="409"/>
              <a:chOff x="3102" y="3682"/>
              <a:chExt cx="885" cy="385"/>
            </a:xfrm>
          </p:grpSpPr>
          <p:graphicFrame>
            <p:nvGraphicFramePr>
              <p:cNvPr id="6150" name="Object 8"/>
              <p:cNvGraphicFramePr>
                <a:graphicFrameLocks noChangeAspect="1"/>
              </p:cNvGraphicFramePr>
              <p:nvPr/>
            </p:nvGraphicFramePr>
            <p:xfrm>
              <a:off x="3102" y="3682"/>
              <a:ext cx="885" cy="385"/>
            </p:xfrm>
            <a:graphic>
              <a:graphicData uri="http://schemas.openxmlformats.org/presentationml/2006/ole">
                <mc:AlternateContent xmlns:mc="http://schemas.openxmlformats.org/markup-compatibility/2006">
                  <mc:Choice xmlns:v="urn:schemas-microsoft-com:vml" Requires="v">
                    <p:oleObj spid="_x0000_s64564" name="公式" r:id="rId13" imgW="571320" imgH="241200" progId="Equation.3">
                      <p:embed/>
                    </p:oleObj>
                  </mc:Choice>
                  <mc:Fallback>
                    <p:oleObj name="公式" r:id="rId13" imgW="571320" imgH="241200" progId="Equation.3">
                      <p:embed/>
                      <p:pic>
                        <p:nvPicPr>
                          <p:cNvPr id="615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2" y="3682"/>
                            <a:ext cx="885"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0" name="Freeform 98"/>
              <p:cNvSpPr>
                <a:spLocks/>
              </p:cNvSpPr>
              <p:nvPr/>
            </p:nvSpPr>
            <p:spPr bwMode="auto">
              <a:xfrm>
                <a:off x="3267" y="3865"/>
                <a:ext cx="166" cy="46"/>
              </a:xfrm>
              <a:custGeom>
                <a:avLst/>
                <a:gdLst>
                  <a:gd name="T0" fmla="*/ 0 w 377"/>
                  <a:gd name="T1" fmla="*/ 0 h 101"/>
                  <a:gd name="T2" fmla="*/ 0 w 377"/>
                  <a:gd name="T3" fmla="*/ 0 h 101"/>
                  <a:gd name="T4" fmla="*/ 0 w 377"/>
                  <a:gd name="T5" fmla="*/ 0 h 101"/>
                  <a:gd name="T6" fmla="*/ 0 w 377"/>
                  <a:gd name="T7" fmla="*/ 0 h 101"/>
                  <a:gd name="T8" fmla="*/ 0 w 377"/>
                  <a:gd name="T9" fmla="*/ 0 h 101"/>
                  <a:gd name="T10" fmla="*/ 0 60000 65536"/>
                  <a:gd name="T11" fmla="*/ 0 60000 65536"/>
                  <a:gd name="T12" fmla="*/ 0 60000 65536"/>
                  <a:gd name="T13" fmla="*/ 0 60000 65536"/>
                  <a:gd name="T14" fmla="*/ 0 60000 65536"/>
                  <a:gd name="T15" fmla="*/ 0 w 377"/>
                  <a:gd name="T16" fmla="*/ 0 h 101"/>
                  <a:gd name="T17" fmla="*/ 377 w 377"/>
                  <a:gd name="T18" fmla="*/ 101 h 101"/>
                </a:gdLst>
                <a:ahLst/>
                <a:cxnLst>
                  <a:cxn ang="T10">
                    <a:pos x="T0" y="T1"/>
                  </a:cxn>
                  <a:cxn ang="T11">
                    <a:pos x="T2" y="T3"/>
                  </a:cxn>
                  <a:cxn ang="T12">
                    <a:pos x="T4" y="T5"/>
                  </a:cxn>
                  <a:cxn ang="T13">
                    <a:pos x="T6" y="T7"/>
                  </a:cxn>
                  <a:cxn ang="T14">
                    <a:pos x="T8" y="T9"/>
                  </a:cxn>
                </a:cxnLst>
                <a:rect l="T15" t="T16" r="T17" b="T18"/>
                <a:pathLst>
                  <a:path w="377" h="101">
                    <a:moveTo>
                      <a:pt x="0" y="100"/>
                    </a:moveTo>
                    <a:lnTo>
                      <a:pt x="67" y="45"/>
                    </a:lnTo>
                    <a:lnTo>
                      <a:pt x="200" y="0"/>
                    </a:lnTo>
                    <a:lnTo>
                      <a:pt x="321" y="34"/>
                    </a:lnTo>
                    <a:lnTo>
                      <a:pt x="377" y="101"/>
                    </a:lnTo>
                  </a:path>
                </a:pathLst>
              </a:custGeom>
              <a:noFill/>
              <a:ln w="1905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1" name="Line 99"/>
              <p:cNvSpPr>
                <a:spLocks noChangeShapeType="1"/>
              </p:cNvSpPr>
              <p:nvPr/>
            </p:nvSpPr>
            <p:spPr bwMode="auto">
              <a:xfrm>
                <a:off x="3843" y="3888"/>
                <a:ext cx="110" cy="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149" name="Object 7"/>
            <p:cNvGraphicFramePr>
              <a:graphicFrameLocks noChangeAspect="1"/>
            </p:cNvGraphicFramePr>
            <p:nvPr/>
          </p:nvGraphicFramePr>
          <p:xfrm>
            <a:off x="3022" y="2490"/>
            <a:ext cx="1142" cy="299"/>
          </p:xfrm>
          <a:graphic>
            <a:graphicData uri="http://schemas.openxmlformats.org/presentationml/2006/ole">
              <mc:AlternateContent xmlns:mc="http://schemas.openxmlformats.org/markup-compatibility/2006">
                <mc:Choice xmlns:v="urn:schemas-microsoft-com:vml" Requires="v">
                  <p:oleObj spid="_x0000_s64565" name="公式" r:id="rId15" imgW="711000" imgH="177480" progId="Equation.3">
                    <p:embed/>
                  </p:oleObj>
                </mc:Choice>
                <mc:Fallback>
                  <p:oleObj name="公式" r:id="rId15" imgW="711000" imgH="177480" progId="Equation.3">
                    <p:embed/>
                    <p:pic>
                      <p:nvPicPr>
                        <p:cNvPr id="6149"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2" y="2490"/>
                          <a:ext cx="1142"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05"/>
          <p:cNvGrpSpPr>
            <a:grpSpLocks/>
          </p:cNvGrpSpPr>
          <p:nvPr/>
        </p:nvGrpSpPr>
        <p:grpSpPr bwMode="auto">
          <a:xfrm>
            <a:off x="1047750" y="5694363"/>
            <a:ext cx="6548438" cy="735012"/>
            <a:chOff x="492" y="3299"/>
            <a:chExt cx="4125" cy="463"/>
          </a:xfrm>
        </p:grpSpPr>
        <p:graphicFrame>
          <p:nvGraphicFramePr>
            <p:cNvPr id="6147" name="Object 5"/>
            <p:cNvGraphicFramePr>
              <a:graphicFrameLocks noChangeAspect="1"/>
            </p:cNvGraphicFramePr>
            <p:nvPr/>
          </p:nvGraphicFramePr>
          <p:xfrm>
            <a:off x="800" y="3339"/>
            <a:ext cx="436" cy="346"/>
          </p:xfrm>
          <a:graphic>
            <a:graphicData uri="http://schemas.openxmlformats.org/presentationml/2006/ole">
              <mc:AlternateContent xmlns:mc="http://schemas.openxmlformats.org/markup-compatibility/2006">
                <mc:Choice xmlns:v="urn:schemas-microsoft-com:vml" Requires="v">
                  <p:oleObj spid="_x0000_s64566" name="公式" r:id="rId17" imgW="253800" imgH="203040" progId="Equation.3">
                    <p:embed/>
                  </p:oleObj>
                </mc:Choice>
                <mc:Fallback>
                  <p:oleObj name="公式" r:id="rId17" imgW="253800" imgH="203040" progId="Equation.3">
                    <p:embed/>
                    <p:pic>
                      <p:nvPicPr>
                        <p:cNvPr id="6147"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0" y="3339"/>
                          <a:ext cx="436"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5" name="Rectangle 102"/>
            <p:cNvSpPr>
              <a:spLocks noChangeArrowheads="1"/>
            </p:cNvSpPr>
            <p:nvPr/>
          </p:nvSpPr>
          <p:spPr bwMode="auto">
            <a:xfrm>
              <a:off x="492" y="3336"/>
              <a:ext cx="3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a:t>取</a:t>
              </a:r>
            </a:p>
          </p:txBody>
        </p:sp>
        <p:sp>
          <p:nvSpPr>
            <p:cNvPr id="6166" name="Rectangle 103"/>
            <p:cNvSpPr>
              <a:spLocks noChangeArrowheads="1"/>
            </p:cNvSpPr>
            <p:nvPr/>
          </p:nvSpPr>
          <p:spPr bwMode="auto">
            <a:xfrm>
              <a:off x="1288" y="3342"/>
              <a:ext cx="263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t>— </a:t>
              </a:r>
              <a:r>
                <a:rPr lang="en-US" altLang="zh-CN" sz="3200" dirty="0" err="1">
                  <a:solidFill>
                    <a:srgbClr val="003399"/>
                  </a:solidFill>
                </a:rPr>
                <a:t>d</a:t>
              </a:r>
              <a:r>
                <a:rPr lang="en-US" altLang="zh-CN" sz="3200" i="1" dirty="0" err="1">
                  <a:solidFill>
                    <a:srgbClr val="003399"/>
                  </a:solidFill>
                </a:rPr>
                <a:t>F</a:t>
              </a:r>
              <a:r>
                <a:rPr lang="en-US" altLang="zh-CN" sz="3200" dirty="0"/>
                <a:t>— </a:t>
              </a:r>
              <a:r>
                <a:rPr lang="en-US" altLang="zh-CN" sz="3200" dirty="0" err="1">
                  <a:solidFill>
                    <a:srgbClr val="003399"/>
                  </a:solidFill>
                </a:rPr>
                <a:t>d</a:t>
              </a:r>
              <a:r>
                <a:rPr lang="en-US" altLang="zh-CN" sz="3200" i="1" dirty="0" err="1">
                  <a:solidFill>
                    <a:srgbClr val="003399"/>
                  </a:solidFill>
                </a:rPr>
                <a:t>M</a:t>
              </a:r>
              <a:r>
                <a:rPr lang="en-US" altLang="zh-CN" sz="3200" i="1" dirty="0">
                  <a:solidFill>
                    <a:srgbClr val="003399"/>
                  </a:solidFill>
                </a:rPr>
                <a:t> </a:t>
              </a:r>
              <a:r>
                <a:rPr lang="en-US" altLang="zh-CN" sz="3200" dirty="0">
                  <a:solidFill>
                    <a:srgbClr val="003399"/>
                  </a:solidFill>
                </a:rPr>
                <a:t>= </a:t>
              </a:r>
              <a:r>
                <a:rPr lang="en-US" altLang="zh-CN" sz="3200" i="1" dirty="0" err="1">
                  <a:solidFill>
                    <a:srgbClr val="003399"/>
                  </a:solidFill>
                </a:rPr>
                <a:t>r</a:t>
              </a:r>
              <a:r>
                <a:rPr lang="en-US" altLang="zh-CN" sz="3200" dirty="0" err="1">
                  <a:solidFill>
                    <a:srgbClr val="003399"/>
                  </a:solidFill>
                </a:rPr>
                <a:t>d</a:t>
              </a:r>
              <a:r>
                <a:rPr lang="en-US" altLang="zh-CN" sz="3200" i="1" dirty="0" err="1">
                  <a:solidFill>
                    <a:srgbClr val="003399"/>
                  </a:solidFill>
                </a:rPr>
                <a:t>F</a:t>
              </a:r>
              <a:r>
                <a:rPr lang="en-US" altLang="zh-CN" sz="3200" dirty="0">
                  <a:solidFill>
                    <a:srgbClr val="003399"/>
                  </a:solidFill>
                </a:rPr>
                <a:t> </a:t>
              </a:r>
              <a:r>
                <a:rPr lang="en-US" altLang="zh-CN" sz="3200" dirty="0"/>
                <a:t>—    </a:t>
              </a:r>
            </a:p>
          </p:txBody>
        </p:sp>
        <p:graphicFrame>
          <p:nvGraphicFramePr>
            <p:cNvPr id="6148" name="Object 6"/>
            <p:cNvGraphicFramePr>
              <a:graphicFrameLocks noChangeAspect="1"/>
            </p:cNvGraphicFramePr>
            <p:nvPr>
              <p:extLst/>
            </p:nvPr>
          </p:nvGraphicFramePr>
          <p:xfrm>
            <a:off x="3629" y="3299"/>
            <a:ext cx="988" cy="463"/>
          </p:xfrm>
          <a:graphic>
            <a:graphicData uri="http://schemas.openxmlformats.org/presentationml/2006/ole">
              <mc:AlternateContent xmlns:mc="http://schemas.openxmlformats.org/markup-compatibility/2006">
                <mc:Choice xmlns:v="urn:schemas-microsoft-com:vml" Requires="v">
                  <p:oleObj spid="_x0000_s64567" name="公式" r:id="rId19" imgW="672840" imgH="279360" progId="Equation.3">
                    <p:embed/>
                  </p:oleObj>
                </mc:Choice>
                <mc:Fallback>
                  <p:oleObj name="公式" r:id="rId19" imgW="672840" imgH="279360" progId="Equation.3">
                    <p:embed/>
                    <p:pic>
                      <p:nvPicPr>
                        <p:cNvPr id="6148"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29" y="3299"/>
                          <a:ext cx="988"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083068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9563"/>
                                        </p:tgtEl>
                                        <p:attrNameLst>
                                          <p:attrName>style.visibility</p:attrName>
                                        </p:attrNameLst>
                                      </p:cBhvr>
                                      <p:to>
                                        <p:strVal val="visible"/>
                                      </p:to>
                                    </p:set>
                                    <p:animEffect transition="in" filter="wipe(left)">
                                      <p:cBhvr>
                                        <p:cTn id="16" dur="500"/>
                                        <p:tgtEl>
                                          <p:spTgt spid="3195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9566"/>
                                        </p:tgtEl>
                                        <p:attrNameLst>
                                          <p:attrName>style.visibility</p:attrName>
                                        </p:attrNameLst>
                                      </p:cBhvr>
                                      <p:to>
                                        <p:strVal val="visible"/>
                                      </p:to>
                                    </p:set>
                                    <p:animEffect transition="in" filter="wipe(left)">
                                      <p:cBhvr>
                                        <p:cTn id="21" dur="500"/>
                                        <p:tgtEl>
                                          <p:spTgt spid="3195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19570"/>
                                        </p:tgtEl>
                                        <p:attrNameLst>
                                          <p:attrName>style.visibility</p:attrName>
                                        </p:attrNameLst>
                                      </p:cBhvr>
                                      <p:to>
                                        <p:strVal val="visible"/>
                                      </p:to>
                                    </p:set>
                                    <p:animEffect transition="in" filter="wipe(left)">
                                      <p:cBhvr>
                                        <p:cTn id="26" dur="500"/>
                                        <p:tgtEl>
                                          <p:spTgt spid="3195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9567"/>
                                        </p:tgtEl>
                                        <p:attrNameLst>
                                          <p:attrName>style.visibility</p:attrName>
                                        </p:attrNameLst>
                                      </p:cBhvr>
                                      <p:to>
                                        <p:strVal val="visible"/>
                                      </p:to>
                                    </p:set>
                                    <p:animEffect transition="in" filter="wipe(left)">
                                      <p:cBhvr>
                                        <p:cTn id="46" dur="500"/>
                                        <p:tgtEl>
                                          <p:spTgt spid="31956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61" grpId="0"/>
      <p:bldP spid="319563" grpId="0"/>
      <p:bldP spid="319566" grpId="0"/>
      <p:bldP spid="3195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Text Box 59"/>
          <p:cNvSpPr txBox="1">
            <a:spLocks noChangeArrowheads="1"/>
          </p:cNvSpPr>
          <p:nvPr/>
        </p:nvSpPr>
        <p:spPr bwMode="auto">
          <a:xfrm>
            <a:off x="76200" y="1922463"/>
            <a:ext cx="2609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C00000"/>
                </a:solidFill>
              </a:rPr>
              <a:t>（</a:t>
            </a:r>
            <a:r>
              <a:rPr lang="en-US" altLang="zh-CN" b="1">
                <a:solidFill>
                  <a:srgbClr val="C00000"/>
                </a:solidFill>
              </a:rPr>
              <a:t>2</a:t>
            </a:r>
            <a:r>
              <a:rPr lang="zh-CN" altLang="en-US" b="1">
                <a:solidFill>
                  <a:srgbClr val="C00000"/>
                </a:solidFill>
              </a:rPr>
              <a:t>）</a:t>
            </a:r>
            <a:r>
              <a:rPr lang="zh-CN" altLang="en-US" b="1"/>
              <a:t>力矩作用</a:t>
            </a:r>
          </a:p>
        </p:txBody>
      </p:sp>
      <p:grpSp>
        <p:nvGrpSpPr>
          <p:cNvPr id="2" name="Group 76"/>
          <p:cNvGrpSpPr>
            <a:grpSpLocks/>
          </p:cNvGrpSpPr>
          <p:nvPr/>
        </p:nvGrpSpPr>
        <p:grpSpPr bwMode="auto">
          <a:xfrm>
            <a:off x="576263" y="2528888"/>
            <a:ext cx="3495675" cy="542925"/>
            <a:chOff x="393" y="490"/>
            <a:chExt cx="2202" cy="342"/>
          </a:xfrm>
        </p:grpSpPr>
        <p:sp>
          <p:nvSpPr>
            <p:cNvPr id="7195" name="Rectangle 60"/>
            <p:cNvSpPr>
              <a:spLocks noChangeArrowheads="1"/>
            </p:cNvSpPr>
            <p:nvPr/>
          </p:nvSpPr>
          <p:spPr bwMode="auto">
            <a:xfrm>
              <a:off x="393" y="490"/>
              <a:ext cx="220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990033"/>
                  </a:solidFill>
                </a:rPr>
                <a:t>a.</a:t>
              </a:r>
              <a:r>
                <a:rPr lang="en-US" altLang="zh-CN" b="1"/>
                <a:t>  </a:t>
              </a:r>
              <a:r>
                <a:rPr lang="zh-CN" altLang="en-US" b="1"/>
                <a:t>磁矩              </a:t>
              </a:r>
              <a:endParaRPr kumimoji="0" lang="en-US" altLang="zh-CN" b="1"/>
            </a:p>
          </p:txBody>
        </p:sp>
        <p:graphicFrame>
          <p:nvGraphicFramePr>
            <p:cNvPr id="7176" name="Object 7"/>
            <p:cNvGraphicFramePr>
              <a:graphicFrameLocks noChangeAspect="1"/>
            </p:cNvGraphicFramePr>
            <p:nvPr/>
          </p:nvGraphicFramePr>
          <p:xfrm>
            <a:off x="1283" y="532"/>
            <a:ext cx="376" cy="300"/>
          </p:xfrm>
          <a:graphic>
            <a:graphicData uri="http://schemas.openxmlformats.org/presentationml/2006/ole">
              <mc:AlternateContent xmlns:mc="http://schemas.openxmlformats.org/markup-compatibility/2006">
                <mc:Choice xmlns:v="urn:schemas-microsoft-com:vml" Requires="v">
                  <p:oleObj spid="_x0000_s65573" name="公式" r:id="rId3" imgW="164880" imgH="164880" progId="Equation.3">
                    <p:embed/>
                  </p:oleObj>
                </mc:Choice>
                <mc:Fallback>
                  <p:oleObj name="公式" r:id="rId3" imgW="164880" imgH="164880" progId="Equation.3">
                    <p:embed/>
                    <p:pic>
                      <p:nvPicPr>
                        <p:cNvPr id="717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 y="532"/>
                          <a:ext cx="376"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6"/>
          <p:cNvGrpSpPr>
            <a:grpSpLocks/>
          </p:cNvGrpSpPr>
          <p:nvPr/>
        </p:nvGrpSpPr>
        <p:grpSpPr bwMode="auto">
          <a:xfrm>
            <a:off x="4143375" y="3089275"/>
            <a:ext cx="4102100" cy="625475"/>
            <a:chOff x="1235" y="1410"/>
            <a:chExt cx="2584" cy="394"/>
          </a:xfrm>
        </p:grpSpPr>
        <p:graphicFrame>
          <p:nvGraphicFramePr>
            <p:cNvPr id="7175" name="Object 6"/>
            <p:cNvGraphicFramePr>
              <a:graphicFrameLocks noChangeAspect="1"/>
            </p:cNvGraphicFramePr>
            <p:nvPr/>
          </p:nvGraphicFramePr>
          <p:xfrm>
            <a:off x="1235" y="1410"/>
            <a:ext cx="1058" cy="394"/>
          </p:xfrm>
          <a:graphic>
            <a:graphicData uri="http://schemas.openxmlformats.org/presentationml/2006/ole">
              <mc:AlternateContent xmlns:mc="http://schemas.openxmlformats.org/markup-compatibility/2006">
                <mc:Choice xmlns:v="urn:schemas-microsoft-com:vml" Requires="v">
                  <p:oleObj spid="_x0000_s65574" name="公式" r:id="rId5" imgW="558720" imgH="228600" progId="Equation.3">
                    <p:embed/>
                  </p:oleObj>
                </mc:Choice>
                <mc:Fallback>
                  <p:oleObj name="公式" r:id="rId5" imgW="558720" imgH="228600" progId="Equation.3">
                    <p:embed/>
                    <p:pic>
                      <p:nvPicPr>
                        <p:cNvPr id="717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5" y="1410"/>
                          <a:ext cx="1058"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4" name="Text Box 63"/>
            <p:cNvSpPr txBox="1">
              <a:spLocks noChangeArrowheads="1"/>
            </p:cNvSpPr>
            <p:nvPr/>
          </p:nvSpPr>
          <p:spPr bwMode="auto">
            <a:xfrm>
              <a:off x="2334" y="1429"/>
              <a:ext cx="14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（右螺旋）</a:t>
              </a:r>
            </a:p>
          </p:txBody>
        </p:sp>
      </p:grpSp>
      <p:sp>
        <p:nvSpPr>
          <p:cNvPr id="320579" name="Rectangle 67"/>
          <p:cNvSpPr>
            <a:spLocks noChangeArrowheads="1"/>
          </p:cNvSpPr>
          <p:nvPr/>
        </p:nvSpPr>
        <p:spPr bwMode="auto">
          <a:xfrm>
            <a:off x="714375" y="3094038"/>
            <a:ext cx="32750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000" b="1"/>
              <a:t>对平面</a:t>
            </a:r>
            <a:r>
              <a:rPr lang="zh-CN" altLang="en-US" sz="3000" b="1">
                <a:solidFill>
                  <a:srgbClr val="C00000"/>
                </a:solidFill>
              </a:rPr>
              <a:t>闭合线</a:t>
            </a:r>
            <a:r>
              <a:rPr lang="zh-CN" altLang="en-US" sz="3000" b="1"/>
              <a:t>电流</a:t>
            </a:r>
          </a:p>
        </p:txBody>
      </p:sp>
      <p:sp>
        <p:nvSpPr>
          <p:cNvPr id="320580" name="Rectangle 68"/>
          <p:cNvSpPr>
            <a:spLocks noChangeArrowheads="1"/>
          </p:cNvSpPr>
          <p:nvPr/>
        </p:nvSpPr>
        <p:spPr bwMode="auto">
          <a:xfrm>
            <a:off x="857250" y="3714750"/>
            <a:ext cx="32750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000" b="1"/>
              <a:t>对平面</a:t>
            </a:r>
            <a:r>
              <a:rPr lang="zh-CN" altLang="en-US" sz="3000" b="1">
                <a:solidFill>
                  <a:srgbClr val="C00000"/>
                </a:solidFill>
              </a:rPr>
              <a:t>闭合面</a:t>
            </a:r>
            <a:r>
              <a:rPr lang="zh-CN" altLang="en-US" sz="3000" b="1"/>
              <a:t>电流</a:t>
            </a:r>
          </a:p>
        </p:txBody>
      </p:sp>
      <p:grpSp>
        <p:nvGrpSpPr>
          <p:cNvPr id="4" name="Group 75"/>
          <p:cNvGrpSpPr>
            <a:grpSpLocks/>
          </p:cNvGrpSpPr>
          <p:nvPr/>
        </p:nvGrpSpPr>
        <p:grpSpPr bwMode="auto">
          <a:xfrm>
            <a:off x="1381125" y="4149725"/>
            <a:ext cx="5422900" cy="842963"/>
            <a:chOff x="480" y="1891"/>
            <a:chExt cx="3516" cy="531"/>
          </a:xfrm>
        </p:grpSpPr>
        <p:graphicFrame>
          <p:nvGraphicFramePr>
            <p:cNvPr id="7173" name="Object 4"/>
            <p:cNvGraphicFramePr>
              <a:graphicFrameLocks noChangeAspect="1"/>
            </p:cNvGraphicFramePr>
            <p:nvPr/>
          </p:nvGraphicFramePr>
          <p:xfrm>
            <a:off x="842" y="2004"/>
            <a:ext cx="327" cy="303"/>
          </p:xfrm>
          <a:graphic>
            <a:graphicData uri="http://schemas.openxmlformats.org/presentationml/2006/ole">
              <mc:AlternateContent xmlns:mc="http://schemas.openxmlformats.org/markup-compatibility/2006">
                <mc:Choice xmlns:v="urn:schemas-microsoft-com:vml" Requires="v">
                  <p:oleObj spid="_x0000_s65575" name="公式" r:id="rId7" imgW="190440" imgH="177480" progId="Equation.3">
                    <p:embed/>
                  </p:oleObj>
                </mc:Choice>
                <mc:Fallback>
                  <p:oleObj name="公式" r:id="rId7" imgW="190440" imgH="177480" progId="Equation.3">
                    <p:embed/>
                    <p:pic>
                      <p:nvPicPr>
                        <p:cNvPr id="717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 y="2004"/>
                          <a:ext cx="32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1" name="Rectangle 71"/>
            <p:cNvSpPr>
              <a:spLocks noChangeArrowheads="1"/>
            </p:cNvSpPr>
            <p:nvPr/>
          </p:nvSpPr>
          <p:spPr bwMode="auto">
            <a:xfrm>
              <a:off x="480" y="1980"/>
              <a:ext cx="36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b="1"/>
                <a:t>取</a:t>
              </a:r>
            </a:p>
          </p:txBody>
        </p:sp>
        <p:sp>
          <p:nvSpPr>
            <p:cNvPr id="7192" name="Rectangle 72"/>
            <p:cNvSpPr>
              <a:spLocks noChangeArrowheads="1"/>
            </p:cNvSpPr>
            <p:nvPr/>
          </p:nvSpPr>
          <p:spPr bwMode="auto">
            <a:xfrm>
              <a:off x="1164" y="1976"/>
              <a:ext cx="152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t>—</a:t>
              </a:r>
              <a:r>
                <a:rPr lang="en-US" altLang="zh-CN" sz="3200" baseline="-25000" dirty="0"/>
                <a:t> </a:t>
              </a:r>
              <a:r>
                <a:rPr lang="en-US" altLang="zh-CN" sz="3200" dirty="0" err="1"/>
                <a:t>d</a:t>
              </a:r>
              <a:r>
                <a:rPr lang="en-US" altLang="zh-CN" sz="3200" i="1" dirty="0" err="1"/>
                <a:t>m</a:t>
              </a:r>
              <a:r>
                <a:rPr lang="en-US" altLang="zh-CN" sz="3200" i="1" dirty="0"/>
                <a:t> </a:t>
              </a:r>
              <a:r>
                <a:rPr lang="en-US" altLang="zh-CN" sz="3200" dirty="0"/>
                <a:t>= </a:t>
              </a:r>
              <a:r>
                <a:rPr lang="en-US" altLang="zh-CN" sz="3200" dirty="0" err="1" smtClean="0"/>
                <a:t>d</a:t>
              </a:r>
              <a:r>
                <a:rPr lang="en-US" altLang="zh-CN" sz="3200" i="1" dirty="0" err="1" smtClean="0"/>
                <a:t>I∙S</a:t>
              </a:r>
              <a:endParaRPr lang="en-US" altLang="zh-CN" sz="3200" dirty="0"/>
            </a:p>
          </p:txBody>
        </p:sp>
        <p:graphicFrame>
          <p:nvGraphicFramePr>
            <p:cNvPr id="7174" name="Object 5"/>
            <p:cNvGraphicFramePr>
              <a:graphicFrameLocks noChangeAspect="1"/>
            </p:cNvGraphicFramePr>
            <p:nvPr/>
          </p:nvGraphicFramePr>
          <p:xfrm>
            <a:off x="3013" y="1891"/>
            <a:ext cx="983" cy="531"/>
          </p:xfrm>
          <a:graphic>
            <a:graphicData uri="http://schemas.openxmlformats.org/presentationml/2006/ole">
              <mc:AlternateContent xmlns:mc="http://schemas.openxmlformats.org/markup-compatibility/2006">
                <mc:Choice xmlns:v="urn:schemas-microsoft-com:vml" Requires="v">
                  <p:oleObj spid="_x0000_s65576" name="公式" r:id="rId9" imgW="583920" imgH="279360" progId="Equation.3">
                    <p:embed/>
                  </p:oleObj>
                </mc:Choice>
                <mc:Fallback>
                  <p:oleObj name="公式" r:id="rId9" imgW="583920" imgH="279360" progId="Equation.3">
                    <p:embed/>
                    <p:pic>
                      <p:nvPicPr>
                        <p:cNvPr id="717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3" y="1891"/>
                          <a:ext cx="983"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3" name="Line 74"/>
            <p:cNvSpPr>
              <a:spLocks noChangeShapeType="1"/>
            </p:cNvSpPr>
            <p:nvPr/>
          </p:nvSpPr>
          <p:spPr bwMode="auto">
            <a:xfrm>
              <a:off x="2580" y="2172"/>
              <a:ext cx="34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320589" name="Rectangle 77"/>
          <p:cNvSpPr>
            <a:spLocks noChangeArrowheads="1"/>
          </p:cNvSpPr>
          <p:nvPr/>
        </p:nvSpPr>
        <p:spPr bwMode="auto">
          <a:xfrm>
            <a:off x="608013" y="5130800"/>
            <a:ext cx="2606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990033"/>
                </a:solidFill>
              </a:rPr>
              <a:t>b</a:t>
            </a:r>
            <a:r>
              <a:rPr lang="en-US" altLang="zh-CN" b="1">
                <a:solidFill>
                  <a:srgbClr val="C00000"/>
                </a:solidFill>
              </a:rPr>
              <a:t>.  </a:t>
            </a:r>
            <a:r>
              <a:rPr lang="zh-CN" altLang="en-US" b="1">
                <a:solidFill>
                  <a:srgbClr val="C00000"/>
                </a:solidFill>
              </a:rPr>
              <a:t>匀强</a:t>
            </a:r>
            <a:r>
              <a:rPr lang="zh-CN" altLang="en-US" b="1"/>
              <a:t>磁场</a:t>
            </a:r>
          </a:p>
        </p:txBody>
      </p:sp>
      <p:graphicFrame>
        <p:nvGraphicFramePr>
          <p:cNvPr id="7170" name="Object 2"/>
          <p:cNvGraphicFramePr>
            <a:graphicFrameLocks noChangeAspect="1"/>
          </p:cNvGraphicFramePr>
          <p:nvPr/>
        </p:nvGraphicFramePr>
        <p:xfrm>
          <a:off x="3571875" y="5114925"/>
          <a:ext cx="2141538" cy="614363"/>
        </p:xfrm>
        <a:graphic>
          <a:graphicData uri="http://schemas.openxmlformats.org/presentationml/2006/ole">
            <mc:AlternateContent xmlns:mc="http://schemas.openxmlformats.org/markup-compatibility/2006">
              <mc:Choice xmlns:v="urn:schemas-microsoft-com:vml" Requires="v">
                <p:oleObj spid="_x0000_s65577" name="Equation" r:id="rId11" imgW="685800" imgH="203040" progId="Equation.DSMT4">
                  <p:embed/>
                </p:oleObj>
              </mc:Choice>
              <mc:Fallback>
                <p:oleObj name="Equation" r:id="rId11" imgW="685800" imgH="203040" progId="Equation.DSMT4">
                  <p:embed/>
                  <p:pic>
                    <p:nvPicPr>
                      <p:cNvPr id="717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1875" y="5114925"/>
                        <a:ext cx="2141538"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96" name="Rectangle 84"/>
          <p:cNvSpPr>
            <a:spLocks noChangeArrowheads="1"/>
          </p:cNvSpPr>
          <p:nvPr/>
        </p:nvSpPr>
        <p:spPr bwMode="auto">
          <a:xfrm>
            <a:off x="638175" y="6016625"/>
            <a:ext cx="704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000" b="1"/>
              <a:t>对非</a:t>
            </a:r>
            <a:r>
              <a:rPr lang="zh-CN" altLang="en-US" b="1"/>
              <a:t>匀强磁场、对小区域也可近似应用</a:t>
            </a:r>
            <a:endParaRPr lang="zh-CN" altLang="en-US" sz="3000" b="1"/>
          </a:p>
        </p:txBody>
      </p:sp>
      <p:sp>
        <p:nvSpPr>
          <p:cNvPr id="27" name="Text Box 109"/>
          <p:cNvSpPr txBox="1">
            <a:spLocks noChangeArrowheads="1"/>
          </p:cNvSpPr>
          <p:nvPr/>
        </p:nvSpPr>
        <p:spPr bwMode="auto">
          <a:xfrm>
            <a:off x="214313" y="714375"/>
            <a:ext cx="370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3.</a:t>
            </a:r>
            <a:r>
              <a:rPr lang="en-US" altLang="zh-CN" b="1">
                <a:solidFill>
                  <a:srgbClr val="A50021"/>
                </a:solidFill>
              </a:rPr>
              <a:t> </a:t>
            </a:r>
            <a:r>
              <a:rPr lang="zh-CN" altLang="en-US" b="1"/>
              <a:t>对平面闭合电流</a:t>
            </a:r>
            <a:endParaRPr lang="zh-CN" altLang="en-US" b="1">
              <a:latin typeface="楷体_GB2312" pitchFamily="49" charset="-122"/>
            </a:endParaRPr>
          </a:p>
        </p:txBody>
      </p:sp>
      <p:grpSp>
        <p:nvGrpSpPr>
          <p:cNvPr id="5" name="Group 118"/>
          <p:cNvGrpSpPr>
            <a:grpSpLocks/>
          </p:cNvGrpSpPr>
          <p:nvPr/>
        </p:nvGrpSpPr>
        <p:grpSpPr bwMode="auto">
          <a:xfrm>
            <a:off x="71438" y="1185863"/>
            <a:ext cx="7134225" cy="865187"/>
            <a:chOff x="324" y="3667"/>
            <a:chExt cx="4398" cy="545"/>
          </a:xfrm>
        </p:grpSpPr>
        <p:sp>
          <p:nvSpPr>
            <p:cNvPr id="7187" name="Rectangle 110"/>
            <p:cNvSpPr>
              <a:spLocks noChangeArrowheads="1"/>
            </p:cNvSpPr>
            <p:nvPr/>
          </p:nvSpPr>
          <p:spPr bwMode="auto">
            <a:xfrm>
              <a:off x="324" y="3787"/>
              <a:ext cx="13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C00000"/>
                  </a:solidFill>
                </a:rPr>
                <a:t>（</a:t>
              </a:r>
              <a:r>
                <a:rPr lang="en-US" altLang="zh-CN" b="1">
                  <a:solidFill>
                    <a:srgbClr val="C00000"/>
                  </a:solidFill>
                </a:rPr>
                <a:t>1</a:t>
              </a:r>
              <a:r>
                <a:rPr lang="zh-CN" altLang="en-US" b="1">
                  <a:solidFill>
                    <a:srgbClr val="C00000"/>
                  </a:solidFill>
                </a:rPr>
                <a:t>）</a:t>
              </a:r>
              <a:r>
                <a:rPr lang="zh-CN" altLang="en-US" b="1"/>
                <a:t>力作用</a:t>
              </a:r>
            </a:p>
          </p:txBody>
        </p:sp>
        <p:graphicFrame>
          <p:nvGraphicFramePr>
            <p:cNvPr id="7171" name="Object 9"/>
            <p:cNvGraphicFramePr>
              <a:graphicFrameLocks noChangeAspect="1"/>
            </p:cNvGraphicFramePr>
            <p:nvPr/>
          </p:nvGraphicFramePr>
          <p:xfrm>
            <a:off x="1584" y="3723"/>
            <a:ext cx="1456" cy="489"/>
          </p:xfrm>
          <a:graphic>
            <a:graphicData uri="http://schemas.openxmlformats.org/presentationml/2006/ole">
              <mc:AlternateContent xmlns:mc="http://schemas.openxmlformats.org/markup-compatibility/2006">
                <mc:Choice xmlns:v="urn:schemas-microsoft-com:vml" Requires="v">
                  <p:oleObj spid="_x0000_s65578" name="公式" r:id="rId13" imgW="838080" imgH="291960" progId="Equation.3">
                    <p:embed/>
                  </p:oleObj>
                </mc:Choice>
                <mc:Fallback>
                  <p:oleObj name="公式" r:id="rId13" imgW="838080" imgH="291960" progId="Equation.3">
                    <p:embed/>
                    <p:pic>
                      <p:nvPicPr>
                        <p:cNvPr id="717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4" y="3723"/>
                          <a:ext cx="1456" cy="489"/>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8" name="Group 117"/>
            <p:cNvGrpSpPr>
              <a:grpSpLocks/>
            </p:cNvGrpSpPr>
            <p:nvPr/>
          </p:nvGrpSpPr>
          <p:grpSpPr bwMode="auto">
            <a:xfrm>
              <a:off x="3039" y="3667"/>
              <a:ext cx="994" cy="350"/>
              <a:chOff x="3819" y="3343"/>
              <a:chExt cx="994" cy="350"/>
            </a:xfrm>
          </p:grpSpPr>
          <p:sp>
            <p:nvSpPr>
              <p:cNvPr id="7189" name="Line 114"/>
              <p:cNvSpPr>
                <a:spLocks noChangeShapeType="1"/>
              </p:cNvSpPr>
              <p:nvPr/>
            </p:nvSpPr>
            <p:spPr bwMode="auto">
              <a:xfrm rot="-5400000">
                <a:off x="4332" y="3316"/>
                <a:ext cx="1" cy="753"/>
              </a:xfrm>
              <a:prstGeom prst="line">
                <a:avLst/>
              </a:prstGeom>
              <a:noFill/>
              <a:ln w="19050" cap="sq">
                <a:solidFill>
                  <a:srgbClr val="A5002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7190" name="Rectangle 115"/>
              <p:cNvSpPr>
                <a:spLocks noChangeArrowheads="1"/>
              </p:cNvSpPr>
              <p:nvPr/>
            </p:nvSpPr>
            <p:spPr bwMode="auto">
              <a:xfrm>
                <a:off x="3819" y="3343"/>
                <a:ext cx="9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匀强磁场</a:t>
                </a:r>
              </a:p>
            </p:txBody>
          </p:sp>
        </p:grpSp>
        <p:graphicFrame>
          <p:nvGraphicFramePr>
            <p:cNvPr id="7172" name="Object 10"/>
            <p:cNvGraphicFramePr>
              <a:graphicFrameLocks noChangeAspect="1"/>
            </p:cNvGraphicFramePr>
            <p:nvPr/>
          </p:nvGraphicFramePr>
          <p:xfrm>
            <a:off x="4064" y="3730"/>
            <a:ext cx="658" cy="382"/>
          </p:xfrm>
          <a:graphic>
            <a:graphicData uri="http://schemas.openxmlformats.org/presentationml/2006/ole">
              <mc:AlternateContent xmlns:mc="http://schemas.openxmlformats.org/markup-compatibility/2006">
                <mc:Choice xmlns:v="urn:schemas-microsoft-com:vml" Requires="v">
                  <p:oleObj spid="_x0000_s65579" name="Equation" r:id="rId15" imgW="393480" imgH="203040" progId="Equation.3">
                    <p:embed/>
                  </p:oleObj>
                </mc:Choice>
                <mc:Fallback>
                  <p:oleObj name="Equation" r:id="rId15" imgW="393480" imgH="203040" progId="Equation.3">
                    <p:embed/>
                    <p:pic>
                      <p:nvPicPr>
                        <p:cNvPr id="7172"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4" y="3730"/>
                          <a:ext cx="658"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099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7"/>
                                        </p:tgtEl>
                                        <p:attrNameLst>
                                          <p:attrName>style.visibility</p:attrName>
                                        </p:attrNameLst>
                                      </p:cBhvr>
                                      <p:to>
                                        <p:strVal val="visible"/>
                                      </p:to>
                                    </p:set>
                                    <p:animEffect transition="in" filter="blinds(horizontal)">
                                      <p:cBhvr>
                                        <p:cTn id="17" dur="500"/>
                                        <p:tgtEl>
                                          <p:spTgt spid="71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20579"/>
                                        </p:tgtEl>
                                        <p:attrNameLst>
                                          <p:attrName>style.visibility</p:attrName>
                                        </p:attrNameLst>
                                      </p:cBhvr>
                                      <p:to>
                                        <p:strVal val="visible"/>
                                      </p:to>
                                    </p:set>
                                    <p:animEffect transition="in" filter="checkerboard(across)">
                                      <p:cBhvr>
                                        <p:cTn id="27" dur="500"/>
                                        <p:tgtEl>
                                          <p:spTgt spid="3205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heckerboard(across)">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20580"/>
                                        </p:tgtEl>
                                        <p:attrNameLst>
                                          <p:attrName>style.visibility</p:attrName>
                                        </p:attrNameLst>
                                      </p:cBhvr>
                                      <p:to>
                                        <p:strVal val="visible"/>
                                      </p:to>
                                    </p:set>
                                    <p:animEffect transition="in" filter="checkerboard(across)">
                                      <p:cBhvr>
                                        <p:cTn id="37" dur="500"/>
                                        <p:tgtEl>
                                          <p:spTgt spid="3205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heckerboard(across)">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20589"/>
                                        </p:tgtEl>
                                        <p:attrNameLst>
                                          <p:attrName>style.visibility</p:attrName>
                                        </p:attrNameLst>
                                      </p:cBhvr>
                                      <p:to>
                                        <p:strVal val="visible"/>
                                      </p:to>
                                    </p:set>
                                    <p:animEffect transition="in" filter="checkerboard(across)">
                                      <p:cBhvr>
                                        <p:cTn id="47" dur="500"/>
                                        <p:tgtEl>
                                          <p:spTgt spid="320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170"/>
                                        </p:tgtEl>
                                        <p:attrNameLst>
                                          <p:attrName>style.visibility</p:attrName>
                                        </p:attrNameLst>
                                      </p:cBhvr>
                                      <p:to>
                                        <p:strVal val="visible"/>
                                      </p:to>
                                    </p:set>
                                    <p:animEffect transition="in" filter="blinds(horizontal)">
                                      <p:cBhvr>
                                        <p:cTn id="52" dur="500"/>
                                        <p:tgtEl>
                                          <p:spTgt spid="71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20596"/>
                                        </p:tgtEl>
                                        <p:attrNameLst>
                                          <p:attrName>style.visibility</p:attrName>
                                        </p:attrNameLst>
                                      </p:cBhvr>
                                      <p:to>
                                        <p:strVal val="visible"/>
                                      </p:to>
                                    </p:set>
                                    <p:animEffect transition="in" filter="checkerboard(across)">
                                      <p:cBhvr>
                                        <p:cTn id="57" dur="500"/>
                                        <p:tgtEl>
                                          <p:spTgt spid="32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320579" grpId="0"/>
      <p:bldP spid="320580" grpId="0"/>
      <p:bldP spid="320589" grpId="0"/>
      <p:bldP spid="320596"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2"/>
          <p:cNvSpPr txBox="1">
            <a:spLocks noChangeArrowheads="1"/>
          </p:cNvSpPr>
          <p:nvPr/>
        </p:nvSpPr>
        <p:spPr bwMode="auto">
          <a:xfrm>
            <a:off x="6083300" y="6800850"/>
            <a:ext cx="30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a:p>
        </p:txBody>
      </p:sp>
      <p:sp>
        <p:nvSpPr>
          <p:cNvPr id="321562" name="Text Box 26"/>
          <p:cNvSpPr txBox="1">
            <a:spLocks noChangeArrowheads="1"/>
          </p:cNvSpPr>
          <p:nvPr/>
        </p:nvSpPr>
        <p:spPr bwMode="auto">
          <a:xfrm>
            <a:off x="0" y="671513"/>
            <a:ext cx="343058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五</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磁介质问题</a:t>
            </a:r>
          </a:p>
        </p:txBody>
      </p:sp>
      <p:sp>
        <p:nvSpPr>
          <p:cNvPr id="321563" name="Rectangle 27"/>
          <p:cNvSpPr>
            <a:spLocks noChangeArrowheads="1"/>
          </p:cNvSpPr>
          <p:nvPr/>
        </p:nvSpPr>
        <p:spPr bwMode="auto">
          <a:xfrm>
            <a:off x="346075" y="1354138"/>
            <a:ext cx="3879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C0000"/>
                </a:solidFill>
              </a:rPr>
              <a:t>1.</a:t>
            </a:r>
            <a:r>
              <a:rPr lang="en-US" altLang="zh-CN" b="1">
                <a:solidFill>
                  <a:srgbClr val="A50021"/>
                </a:solidFill>
              </a:rPr>
              <a:t>  </a:t>
            </a:r>
            <a:r>
              <a:rPr lang="zh-CN" altLang="en-US" b="1"/>
              <a:t>概念</a:t>
            </a:r>
            <a:endParaRPr lang="zh-CN" altLang="en-US" b="1">
              <a:solidFill>
                <a:schemeClr val="accent2"/>
              </a:solidFill>
            </a:endParaRPr>
          </a:p>
        </p:txBody>
      </p:sp>
      <p:sp>
        <p:nvSpPr>
          <p:cNvPr id="321565" name="Text Box 29"/>
          <p:cNvSpPr txBox="1">
            <a:spLocks noChangeArrowheads="1"/>
          </p:cNvSpPr>
          <p:nvPr/>
        </p:nvSpPr>
        <p:spPr bwMode="auto">
          <a:xfrm>
            <a:off x="600075" y="2049463"/>
            <a:ext cx="6343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(1)</a:t>
            </a:r>
            <a:r>
              <a:rPr lang="en-US" altLang="zh-CN" b="1"/>
              <a:t> </a:t>
            </a:r>
            <a:r>
              <a:rPr lang="zh-CN" altLang="en-US" b="1"/>
              <a:t>顺磁质</a:t>
            </a:r>
            <a:r>
              <a:rPr lang="zh-CN" altLang="en-US" sz="2400" b="1"/>
              <a:t>、</a:t>
            </a:r>
            <a:r>
              <a:rPr lang="zh-CN" altLang="en-US" b="1"/>
              <a:t>抗磁质</a:t>
            </a:r>
            <a:r>
              <a:rPr lang="zh-CN" altLang="en-US" sz="2400" b="1"/>
              <a:t>、</a:t>
            </a:r>
            <a:r>
              <a:rPr lang="zh-CN" altLang="en-US" b="1"/>
              <a:t>铁磁质</a:t>
            </a:r>
          </a:p>
        </p:txBody>
      </p:sp>
      <p:sp>
        <p:nvSpPr>
          <p:cNvPr id="321566" name="Text Box 30"/>
          <p:cNvSpPr txBox="1">
            <a:spLocks noChangeArrowheads="1"/>
          </p:cNvSpPr>
          <p:nvPr/>
        </p:nvSpPr>
        <p:spPr bwMode="auto">
          <a:xfrm>
            <a:off x="619125" y="3287713"/>
            <a:ext cx="831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CC0000"/>
                </a:solidFill>
              </a:rPr>
              <a:t>(2) </a:t>
            </a:r>
            <a:r>
              <a:rPr lang="zh-CN" altLang="en-US" b="1"/>
              <a:t>铁磁质</a:t>
            </a:r>
            <a:r>
              <a:rPr lang="en-US" altLang="zh-CN" b="1"/>
              <a:t>— </a:t>
            </a:r>
            <a:r>
              <a:rPr lang="zh-CN" altLang="en-US" b="1"/>
              <a:t>磁畴、磁滞回线概念等（</a:t>
            </a:r>
            <a:r>
              <a:rPr lang="zh-CN" altLang="en-US" b="1">
                <a:solidFill>
                  <a:srgbClr val="C00000"/>
                </a:solidFill>
              </a:rPr>
              <a:t>不作要求</a:t>
            </a:r>
            <a:r>
              <a:rPr lang="zh-CN" altLang="en-US" b="1"/>
              <a:t>）</a:t>
            </a:r>
          </a:p>
        </p:txBody>
      </p:sp>
      <p:sp>
        <p:nvSpPr>
          <p:cNvPr id="321567" name="Rectangle 31"/>
          <p:cNvSpPr>
            <a:spLocks noChangeArrowheads="1"/>
          </p:cNvSpPr>
          <p:nvPr/>
        </p:nvSpPr>
        <p:spPr bwMode="auto">
          <a:xfrm>
            <a:off x="2457450" y="2587625"/>
            <a:ext cx="5391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 </a:t>
            </a:r>
            <a:r>
              <a:rPr lang="zh-CN" altLang="en-US" b="1"/>
              <a:t>能用</a:t>
            </a:r>
            <a:r>
              <a:rPr lang="zh-CN" altLang="en-US" b="1" i="1">
                <a:solidFill>
                  <a:srgbClr val="C00000"/>
                </a:solidFill>
                <a:sym typeface="Symbol" panose="05050102010706020507" pitchFamily="18" charset="2"/>
              </a:rPr>
              <a:t></a:t>
            </a:r>
            <a:r>
              <a:rPr lang="en-US" altLang="zh-CN" b="1" i="1" baseline="-25000">
                <a:solidFill>
                  <a:srgbClr val="C00000"/>
                </a:solidFill>
                <a:sym typeface="Symbol" panose="05050102010706020507" pitchFamily="18" charset="2"/>
              </a:rPr>
              <a:t>r  </a:t>
            </a:r>
            <a:r>
              <a:rPr lang="zh-CN" altLang="en-US" b="1" i="1" baseline="-25000">
                <a:solidFill>
                  <a:schemeClr val="accent2"/>
                </a:solidFill>
                <a:sym typeface="Symbol" panose="05050102010706020507" pitchFamily="18" charset="2"/>
              </a:rPr>
              <a:t>、</a:t>
            </a:r>
            <a:r>
              <a:rPr lang="zh-CN" altLang="en-US" b="1" i="1">
                <a:solidFill>
                  <a:srgbClr val="C00000"/>
                </a:solidFill>
                <a:sym typeface="Symbol" panose="05050102010706020507" pitchFamily="18" charset="2"/>
              </a:rPr>
              <a:t></a:t>
            </a:r>
            <a:r>
              <a:rPr lang="en-US" altLang="zh-CN" b="1" baseline="-25000">
                <a:solidFill>
                  <a:srgbClr val="C00000"/>
                </a:solidFill>
                <a:sym typeface="Symbol" panose="05050102010706020507" pitchFamily="18" charset="2"/>
              </a:rPr>
              <a:t>m</a:t>
            </a:r>
            <a:r>
              <a:rPr lang="zh-CN" altLang="en-US" b="1" i="1">
                <a:sym typeface="Symbol" panose="05050102010706020507" pitchFamily="18" charset="2"/>
              </a:rPr>
              <a:t> </a:t>
            </a:r>
            <a:r>
              <a:rPr lang="zh-CN" altLang="en-US" b="1">
                <a:sym typeface="Symbol" panose="05050102010706020507" pitchFamily="18" charset="2"/>
              </a:rPr>
              <a:t>或</a:t>
            </a:r>
            <a:r>
              <a:rPr kumimoji="0" lang="en-US" altLang="zh-CN" b="1" i="1">
                <a:solidFill>
                  <a:srgbClr val="C00000"/>
                </a:solidFill>
              </a:rPr>
              <a:t>B</a:t>
            </a:r>
            <a:r>
              <a:rPr kumimoji="0" lang="en-US" altLang="zh-CN" b="1">
                <a:solidFill>
                  <a:srgbClr val="C00000"/>
                </a:solidFill>
              </a:rPr>
              <a:t>-</a:t>
            </a:r>
            <a:r>
              <a:rPr kumimoji="0" lang="en-US" altLang="zh-CN" b="1" i="1">
                <a:solidFill>
                  <a:srgbClr val="C00000"/>
                </a:solidFill>
              </a:rPr>
              <a:t>H</a:t>
            </a:r>
            <a:r>
              <a:rPr kumimoji="0" lang="en-US" altLang="zh-CN" b="1" i="1">
                <a:solidFill>
                  <a:schemeClr val="accent2"/>
                </a:solidFill>
              </a:rPr>
              <a:t> </a:t>
            </a:r>
            <a:r>
              <a:rPr kumimoji="0" lang="zh-CN" altLang="en-US" b="1"/>
              <a:t>曲线区分之</a:t>
            </a:r>
            <a:endParaRPr lang="zh-CN" altLang="en-US" b="1"/>
          </a:p>
        </p:txBody>
      </p:sp>
      <p:grpSp>
        <p:nvGrpSpPr>
          <p:cNvPr id="2" name="Group 42"/>
          <p:cNvGrpSpPr>
            <a:grpSpLocks/>
          </p:cNvGrpSpPr>
          <p:nvPr/>
        </p:nvGrpSpPr>
        <p:grpSpPr bwMode="auto">
          <a:xfrm>
            <a:off x="384175" y="4116388"/>
            <a:ext cx="8509000" cy="2241550"/>
            <a:chOff x="242" y="2110"/>
            <a:chExt cx="5360" cy="1412"/>
          </a:xfrm>
        </p:grpSpPr>
        <p:sp>
          <p:nvSpPr>
            <p:cNvPr id="8204" name="Rectangle 28"/>
            <p:cNvSpPr>
              <a:spLocks noChangeArrowheads="1"/>
            </p:cNvSpPr>
            <p:nvPr/>
          </p:nvSpPr>
          <p:spPr bwMode="auto">
            <a:xfrm>
              <a:off x="242" y="2110"/>
              <a:ext cx="53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C0000"/>
                  </a:solidFill>
                </a:rPr>
                <a:t>2.</a:t>
              </a:r>
              <a:r>
                <a:rPr lang="en-US" altLang="zh-CN" b="1">
                  <a:solidFill>
                    <a:srgbClr val="A50021"/>
                  </a:solidFill>
                </a:rPr>
                <a:t> </a:t>
              </a:r>
              <a:r>
                <a:rPr lang="zh-CN" altLang="en-US" b="1"/>
                <a:t>有介质存在时场的求解 </a:t>
              </a:r>
              <a:r>
                <a:rPr lang="en-US" altLang="zh-CN" b="1"/>
                <a:t>— </a:t>
              </a:r>
              <a:r>
                <a:rPr lang="zh-CN" altLang="en-US" sz="3000" b="1"/>
                <a:t>适用高度对称情况</a:t>
              </a:r>
              <a:endParaRPr lang="zh-CN" altLang="en-US" sz="3000" b="1">
                <a:solidFill>
                  <a:srgbClr val="A50021"/>
                </a:solidFill>
              </a:endParaRPr>
            </a:p>
          </p:txBody>
        </p:sp>
        <p:grpSp>
          <p:nvGrpSpPr>
            <p:cNvPr id="8205" name="Group 32"/>
            <p:cNvGrpSpPr>
              <a:grpSpLocks/>
            </p:cNvGrpSpPr>
            <p:nvPr/>
          </p:nvGrpSpPr>
          <p:grpSpPr bwMode="auto">
            <a:xfrm>
              <a:off x="446" y="2566"/>
              <a:ext cx="3941" cy="490"/>
              <a:chOff x="582" y="3777"/>
              <a:chExt cx="3941" cy="454"/>
            </a:xfrm>
          </p:grpSpPr>
          <p:graphicFrame>
            <p:nvGraphicFramePr>
              <p:cNvPr id="8195" name="Object 3"/>
              <p:cNvGraphicFramePr>
                <a:graphicFrameLocks noChangeAspect="1"/>
              </p:cNvGraphicFramePr>
              <p:nvPr/>
            </p:nvGraphicFramePr>
            <p:xfrm>
              <a:off x="582" y="3783"/>
              <a:ext cx="1674" cy="448"/>
            </p:xfrm>
            <a:graphic>
              <a:graphicData uri="http://schemas.openxmlformats.org/presentationml/2006/ole">
                <mc:AlternateContent xmlns:mc="http://schemas.openxmlformats.org/markup-compatibility/2006">
                  <mc:Choice xmlns:v="urn:schemas-microsoft-com:vml" Requires="v">
                    <p:oleObj spid="_x0000_s66577" name="公式" r:id="rId3" imgW="990360" imgH="291960" progId="Equation.3">
                      <p:embed/>
                    </p:oleObj>
                  </mc:Choice>
                  <mc:Fallback>
                    <p:oleObj name="公式" r:id="rId3" imgW="990360" imgH="291960" progId="Equation.3">
                      <p:embed/>
                      <p:pic>
                        <p:nvPicPr>
                          <p:cNvPr id="81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 y="3783"/>
                            <a:ext cx="1674" cy="448"/>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p:cNvGraphicFramePr>
                <a:graphicFrameLocks noChangeAspect="1"/>
              </p:cNvGraphicFramePr>
              <p:nvPr/>
            </p:nvGraphicFramePr>
            <p:xfrm>
              <a:off x="2241" y="3777"/>
              <a:ext cx="2282" cy="399"/>
            </p:xfrm>
            <a:graphic>
              <a:graphicData uri="http://schemas.openxmlformats.org/presentationml/2006/ole">
                <mc:AlternateContent xmlns:mc="http://schemas.openxmlformats.org/markup-compatibility/2006">
                  <mc:Choice xmlns:v="urn:schemas-microsoft-com:vml" Requires="v">
                    <p:oleObj spid="_x0000_s66578" name="公式" r:id="rId5" imgW="1257120" imgH="241200" progId="Equation.3">
                      <p:embed/>
                    </p:oleObj>
                  </mc:Choice>
                  <mc:Fallback>
                    <p:oleObj name="公式" r:id="rId5" imgW="1257120" imgH="241200" progId="Equation.3">
                      <p:embed/>
                      <p:pic>
                        <p:nvPicPr>
                          <p:cNvPr id="81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1" y="3777"/>
                            <a:ext cx="2282"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6" name="Freeform 36"/>
            <p:cNvSpPr>
              <a:spLocks/>
            </p:cNvSpPr>
            <p:nvPr/>
          </p:nvSpPr>
          <p:spPr bwMode="auto">
            <a:xfrm>
              <a:off x="2604" y="2976"/>
              <a:ext cx="312" cy="313"/>
            </a:xfrm>
            <a:custGeom>
              <a:avLst/>
              <a:gdLst>
                <a:gd name="T0" fmla="*/ 0 w 516"/>
                <a:gd name="T1" fmla="*/ 0 h 121"/>
                <a:gd name="T2" fmla="*/ 0 w 516"/>
                <a:gd name="T3" fmla="*/ 72012601 h 121"/>
                <a:gd name="T4" fmla="*/ 1 w 516"/>
                <a:gd name="T5" fmla="*/ 72696048 h 121"/>
                <a:gd name="T6" fmla="*/ 0 60000 65536"/>
                <a:gd name="T7" fmla="*/ 0 60000 65536"/>
                <a:gd name="T8" fmla="*/ 0 60000 65536"/>
                <a:gd name="T9" fmla="*/ 0 w 516"/>
                <a:gd name="T10" fmla="*/ 0 h 121"/>
                <a:gd name="T11" fmla="*/ 516 w 516"/>
                <a:gd name="T12" fmla="*/ 121 h 121"/>
              </a:gdLst>
              <a:ahLst/>
              <a:cxnLst>
                <a:cxn ang="T6">
                  <a:pos x="T0" y="T1"/>
                </a:cxn>
                <a:cxn ang="T7">
                  <a:pos x="T2" y="T3"/>
                </a:cxn>
                <a:cxn ang="T8">
                  <a:pos x="T4" y="T5"/>
                </a:cxn>
              </a:cxnLst>
              <a:rect l="T9" t="T10" r="T11" b="T12"/>
              <a:pathLst>
                <a:path w="516" h="121">
                  <a:moveTo>
                    <a:pt x="0" y="0"/>
                  </a:moveTo>
                  <a:lnTo>
                    <a:pt x="0" y="120"/>
                  </a:lnTo>
                  <a:lnTo>
                    <a:pt x="516" y="121"/>
                  </a:lnTo>
                </a:path>
              </a:pathLst>
            </a:custGeom>
            <a:noFill/>
            <a:ln w="1905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8194" name="Object 2"/>
            <p:cNvGraphicFramePr>
              <a:graphicFrameLocks noChangeAspect="1"/>
            </p:cNvGraphicFramePr>
            <p:nvPr/>
          </p:nvGraphicFramePr>
          <p:xfrm>
            <a:off x="2999" y="3125"/>
            <a:ext cx="2369" cy="397"/>
          </p:xfrm>
          <a:graphic>
            <a:graphicData uri="http://schemas.openxmlformats.org/presentationml/2006/ole">
              <mc:AlternateContent xmlns:mc="http://schemas.openxmlformats.org/markup-compatibility/2006">
                <mc:Choice xmlns:v="urn:schemas-microsoft-com:vml" Requires="v">
                  <p:oleObj spid="_x0000_s66579" name="Equation" r:id="rId7" imgW="1549080" imgH="241200" progId="Equation.3">
                    <p:embed/>
                  </p:oleObj>
                </mc:Choice>
                <mc:Fallback>
                  <p:oleObj name="Equation" r:id="rId7" imgW="1549080" imgH="241200" progId="Equation.3">
                    <p:embed/>
                    <p:pic>
                      <p:nvPicPr>
                        <p:cNvPr id="8194"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9" y="3125"/>
                          <a:ext cx="2369" cy="397"/>
                        </a:xfrm>
                        <a:prstGeom prst="rect">
                          <a:avLst/>
                        </a:prstGeom>
                        <a:noFill/>
                        <a:ln>
                          <a:noFill/>
                        </a:ln>
                        <a:effectLst/>
                        <a:extLst>
                          <a:ext uri="{909E8E84-426E-40DD-AFC4-6F175D3DCCD1}">
                            <a14:hiddenFill xmlns:a14="http://schemas.microsoft.com/office/drawing/2010/main">
                              <a:solidFill>
                                <a:srgbClr val="D6F7F6"/>
                              </a:solidFill>
                            </a14:hiddenFill>
                          </a:ext>
                          <a:ext uri="{91240B29-F687-4F45-9708-019B960494DF}">
                            <a14:hiddenLine xmlns:a14="http://schemas.microsoft.com/office/drawing/2010/main" w="19050">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Text Box 41"/>
            <p:cNvSpPr txBox="1">
              <a:spLocks noChangeArrowheads="1"/>
            </p:cNvSpPr>
            <p:nvPr/>
          </p:nvSpPr>
          <p:spPr bwMode="auto">
            <a:xfrm>
              <a:off x="2820" y="3048"/>
              <a:ext cx="3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2"/>
                  </a:solidFill>
                </a:rPr>
                <a:t>*</a:t>
              </a:r>
            </a:p>
          </p:txBody>
        </p:sp>
      </p:grpSp>
    </p:spTree>
    <p:extLst>
      <p:ext uri="{BB962C8B-B14F-4D97-AF65-F5344CB8AC3E}">
        <p14:creationId xmlns:p14="http://schemas.microsoft.com/office/powerpoint/2010/main" val="2992857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21563"/>
                                        </p:tgtEl>
                                        <p:attrNameLst>
                                          <p:attrName>style.visibility</p:attrName>
                                        </p:attrNameLst>
                                      </p:cBhvr>
                                      <p:to>
                                        <p:strVal val="visible"/>
                                      </p:to>
                                    </p:set>
                                    <p:animEffect transition="in" filter="wipe(left)">
                                      <p:cBhvr>
                                        <p:cTn id="11" dur="500"/>
                                        <p:tgtEl>
                                          <p:spTgt spid="3215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21565"/>
                                        </p:tgtEl>
                                        <p:attrNameLst>
                                          <p:attrName>style.visibility</p:attrName>
                                        </p:attrNameLst>
                                      </p:cBhvr>
                                      <p:to>
                                        <p:strVal val="visible"/>
                                      </p:to>
                                    </p:set>
                                    <p:animEffect transition="in" filter="wipe(left)">
                                      <p:cBhvr>
                                        <p:cTn id="16" dur="500"/>
                                        <p:tgtEl>
                                          <p:spTgt spid="3215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1567"/>
                                        </p:tgtEl>
                                        <p:attrNameLst>
                                          <p:attrName>style.visibility</p:attrName>
                                        </p:attrNameLst>
                                      </p:cBhvr>
                                      <p:to>
                                        <p:strVal val="visible"/>
                                      </p:to>
                                    </p:set>
                                    <p:animEffect transition="in" filter="wipe(left)">
                                      <p:cBhvr>
                                        <p:cTn id="21" dur="500"/>
                                        <p:tgtEl>
                                          <p:spTgt spid="3215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1566"/>
                                        </p:tgtEl>
                                        <p:attrNameLst>
                                          <p:attrName>style.visibility</p:attrName>
                                        </p:attrNameLst>
                                      </p:cBhvr>
                                      <p:to>
                                        <p:strVal val="visible"/>
                                      </p:to>
                                    </p:set>
                                    <p:animEffect transition="in" filter="wipe(left)">
                                      <p:cBhvr>
                                        <p:cTn id="26" dur="500"/>
                                        <p:tgtEl>
                                          <p:spTgt spid="3215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62" grpId="0"/>
      <p:bldP spid="321563" grpId="0"/>
      <p:bldP spid="321565" grpId="0"/>
      <p:bldP spid="321566" grpId="0"/>
      <p:bldP spid="3215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37"/>
          <p:cNvSpPr txBox="1">
            <a:spLocks noChangeArrowheads="1"/>
          </p:cNvSpPr>
          <p:nvPr/>
        </p:nvSpPr>
        <p:spPr bwMode="auto">
          <a:xfrm>
            <a:off x="6045200" y="6800850"/>
            <a:ext cx="30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endParaRPr lang="zh-CN" altLang="zh-CN">
              <a:ea typeface="宋体" panose="02010600030101010101" pitchFamily="2" charset="-122"/>
            </a:endParaRPr>
          </a:p>
        </p:txBody>
      </p:sp>
      <p:sp>
        <p:nvSpPr>
          <p:cNvPr id="1032" name="Text Box 53"/>
          <p:cNvSpPr txBox="1">
            <a:spLocks noChangeArrowheads="1"/>
          </p:cNvSpPr>
          <p:nvPr/>
        </p:nvSpPr>
        <p:spPr bwMode="auto">
          <a:xfrm>
            <a:off x="38100" y="1141759"/>
            <a:ext cx="263048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800" b="1" dirty="0">
                <a:solidFill>
                  <a:srgbClr val="000099"/>
                </a:solidFill>
                <a:latin typeface="华文新魏" panose="02010800040101010101" pitchFamily="2" charset="-122"/>
                <a:ea typeface="华文新魏" panose="02010800040101010101" pitchFamily="2" charset="-122"/>
              </a:rPr>
              <a:t>一</a:t>
            </a:r>
            <a:r>
              <a:rPr lang="en-US" altLang="zh-CN" sz="3800" b="1" dirty="0">
                <a:solidFill>
                  <a:srgbClr val="000099"/>
                </a:solidFill>
                <a:latin typeface="华文新魏" panose="02010800040101010101" pitchFamily="2" charset="-122"/>
                <a:ea typeface="华文新魏" panose="02010800040101010101" pitchFamily="2" charset="-122"/>
              </a:rPr>
              <a:t>.</a:t>
            </a:r>
            <a:r>
              <a:rPr lang="en-US" altLang="zh-CN" sz="3800" b="1" dirty="0">
                <a:latin typeface="华文新魏" panose="02010800040101010101" pitchFamily="2" charset="-122"/>
                <a:ea typeface="华文新魏" panose="02010800040101010101" pitchFamily="2" charset="-122"/>
              </a:rPr>
              <a:t>  </a:t>
            </a:r>
            <a:r>
              <a:rPr lang="zh-CN" altLang="en-US" sz="3800" b="1" dirty="0">
                <a:latin typeface="华文新魏" panose="02010800040101010101" pitchFamily="2" charset="-122"/>
                <a:ea typeface="华文新魏" panose="02010800040101010101" pitchFamily="2" charset="-122"/>
              </a:rPr>
              <a:t>概念</a:t>
            </a:r>
          </a:p>
        </p:txBody>
      </p:sp>
      <p:sp>
        <p:nvSpPr>
          <p:cNvPr id="162956" name="Text Box 140"/>
          <p:cNvSpPr txBox="1">
            <a:spLocks noChangeArrowheads="1"/>
          </p:cNvSpPr>
          <p:nvPr/>
        </p:nvSpPr>
        <p:spPr bwMode="auto">
          <a:xfrm>
            <a:off x="196850" y="1829147"/>
            <a:ext cx="2547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1. </a:t>
            </a:r>
            <a:r>
              <a:rPr lang="zh-CN" altLang="en-US" sz="2800" b="1"/>
              <a:t>感生电场</a:t>
            </a:r>
          </a:p>
        </p:txBody>
      </p:sp>
      <p:sp>
        <p:nvSpPr>
          <p:cNvPr id="162960" name="Text Box 144"/>
          <p:cNvSpPr txBox="1">
            <a:spLocks noChangeArrowheads="1"/>
          </p:cNvSpPr>
          <p:nvPr/>
        </p:nvSpPr>
        <p:spPr bwMode="auto">
          <a:xfrm>
            <a:off x="395000" y="5219962"/>
            <a:ext cx="2338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b="1" dirty="0">
                <a:solidFill>
                  <a:srgbClr val="CC0000"/>
                </a:solidFill>
              </a:rPr>
              <a:t>2. </a:t>
            </a:r>
            <a:r>
              <a:rPr lang="zh-CN" altLang="en-US" sz="2800" b="1" dirty="0"/>
              <a:t>位移电流</a:t>
            </a:r>
          </a:p>
        </p:txBody>
      </p:sp>
      <p:grpSp>
        <p:nvGrpSpPr>
          <p:cNvPr id="6" name="Group 209"/>
          <p:cNvGrpSpPr>
            <a:grpSpLocks/>
          </p:cNvGrpSpPr>
          <p:nvPr/>
        </p:nvGrpSpPr>
        <p:grpSpPr bwMode="auto">
          <a:xfrm>
            <a:off x="466725" y="5286375"/>
            <a:ext cx="7564438" cy="1119188"/>
            <a:chOff x="294" y="3330"/>
            <a:chExt cx="4765" cy="705"/>
          </a:xfrm>
        </p:grpSpPr>
        <p:grpSp>
          <p:nvGrpSpPr>
            <p:cNvPr id="1037" name="Group 204"/>
            <p:cNvGrpSpPr>
              <a:grpSpLocks/>
            </p:cNvGrpSpPr>
            <p:nvPr/>
          </p:nvGrpSpPr>
          <p:grpSpPr bwMode="auto">
            <a:xfrm>
              <a:off x="294" y="3642"/>
              <a:ext cx="2741" cy="384"/>
              <a:chOff x="270" y="3870"/>
              <a:chExt cx="2741" cy="384"/>
            </a:xfrm>
          </p:grpSpPr>
          <p:sp>
            <p:nvSpPr>
              <p:cNvPr id="1039" name="Rectangle 201"/>
              <p:cNvSpPr>
                <a:spLocks noChangeArrowheads="1"/>
              </p:cNvSpPr>
              <p:nvPr/>
            </p:nvSpPr>
            <p:spPr bwMode="auto">
              <a:xfrm>
                <a:off x="270" y="3870"/>
                <a:ext cx="274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800" b="1" dirty="0">
                    <a:latin typeface="楷体_GB2312" pitchFamily="49" charset="-122"/>
                  </a:rPr>
                  <a:t>变化的电场     磁场</a:t>
                </a:r>
              </a:p>
            </p:txBody>
          </p:sp>
          <p:sp>
            <p:nvSpPr>
              <p:cNvPr id="1040" name="Line 202"/>
              <p:cNvSpPr>
                <a:spLocks noChangeShapeType="1"/>
              </p:cNvSpPr>
              <p:nvPr/>
            </p:nvSpPr>
            <p:spPr bwMode="auto">
              <a:xfrm>
                <a:off x="1519" y="4025"/>
                <a:ext cx="371" cy="0"/>
              </a:xfrm>
              <a:prstGeom prst="line">
                <a:avLst/>
              </a:prstGeom>
              <a:noFill/>
              <a:ln w="19050">
                <a:solidFill>
                  <a:srgbClr val="CC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038" name="Group 205"/>
            <p:cNvGrpSpPr>
              <a:grpSpLocks/>
            </p:cNvGrpSpPr>
            <p:nvPr/>
          </p:nvGrpSpPr>
          <p:grpSpPr bwMode="auto">
            <a:xfrm>
              <a:off x="2880" y="3330"/>
              <a:ext cx="2179" cy="705"/>
              <a:chOff x="2445" y="3259"/>
              <a:chExt cx="2179" cy="668"/>
            </a:xfrm>
          </p:grpSpPr>
          <p:graphicFrame>
            <p:nvGraphicFramePr>
              <p:cNvPr id="1026" name="Object 2"/>
              <p:cNvGraphicFramePr>
                <a:graphicFrameLocks noChangeAspect="1"/>
              </p:cNvGraphicFramePr>
              <p:nvPr/>
            </p:nvGraphicFramePr>
            <p:xfrm>
              <a:off x="2445" y="3259"/>
              <a:ext cx="895" cy="649"/>
            </p:xfrm>
            <a:graphic>
              <a:graphicData uri="http://schemas.openxmlformats.org/presentationml/2006/ole">
                <mc:AlternateContent xmlns:mc="http://schemas.openxmlformats.org/markup-compatibility/2006">
                  <mc:Choice xmlns:v="urn:schemas-microsoft-com:vml" Requires="v">
                    <p:oleObj spid="_x0000_s67611" name="Equation" r:id="rId3" imgW="596880" imgH="419040" progId="Equation.3">
                      <p:embed/>
                    </p:oleObj>
                  </mc:Choice>
                  <mc:Fallback>
                    <p:oleObj name="Equation" r:id="rId3" imgW="596880" imgH="41904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 y="3259"/>
                            <a:ext cx="895" cy="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660" y="3302"/>
              <a:ext cx="964" cy="625"/>
            </p:xfrm>
            <a:graphic>
              <a:graphicData uri="http://schemas.openxmlformats.org/presentationml/2006/ole">
                <mc:AlternateContent xmlns:mc="http://schemas.openxmlformats.org/markup-compatibility/2006">
                  <mc:Choice xmlns:v="urn:schemas-microsoft-com:vml" Requires="v">
                    <p:oleObj spid="_x0000_s67612" name="公式" r:id="rId5" imgW="647640" imgH="393480" progId="Equation.3">
                      <p:embed/>
                    </p:oleObj>
                  </mc:Choice>
                  <mc:Fallback>
                    <p:oleObj name="公式" r:id="rId5" imgW="647640" imgH="393480" progId="Equation.3">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 y="3302"/>
                            <a:ext cx="96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 name="组合 2"/>
          <p:cNvGrpSpPr/>
          <p:nvPr/>
        </p:nvGrpSpPr>
        <p:grpSpPr>
          <a:xfrm>
            <a:off x="501650" y="2424459"/>
            <a:ext cx="8589963" cy="2646363"/>
            <a:chOff x="501650" y="1857375"/>
            <a:chExt cx="8589963" cy="2646363"/>
          </a:xfrm>
        </p:grpSpPr>
        <p:grpSp>
          <p:nvGrpSpPr>
            <p:cNvPr id="2" name="Group 208"/>
            <p:cNvGrpSpPr>
              <a:grpSpLocks/>
            </p:cNvGrpSpPr>
            <p:nvPr/>
          </p:nvGrpSpPr>
          <p:grpSpPr bwMode="auto">
            <a:xfrm>
              <a:off x="501650" y="1857375"/>
              <a:ext cx="8589963" cy="2646363"/>
              <a:chOff x="316" y="1170"/>
              <a:chExt cx="5411" cy="1667"/>
            </a:xfrm>
          </p:grpSpPr>
          <p:grpSp>
            <p:nvGrpSpPr>
              <p:cNvPr id="1041" name="Group 197"/>
              <p:cNvGrpSpPr>
                <a:grpSpLocks/>
              </p:cNvGrpSpPr>
              <p:nvPr/>
            </p:nvGrpSpPr>
            <p:grpSpPr bwMode="auto">
              <a:xfrm>
                <a:off x="316" y="1170"/>
                <a:ext cx="3605" cy="405"/>
                <a:chOff x="316" y="1278"/>
                <a:chExt cx="3605" cy="405"/>
              </a:xfrm>
            </p:grpSpPr>
            <p:sp>
              <p:nvSpPr>
                <p:cNvPr id="1050" name="Rectangle 185"/>
                <p:cNvSpPr>
                  <a:spLocks noChangeArrowheads="1"/>
                </p:cNvSpPr>
                <p:nvPr/>
              </p:nvSpPr>
              <p:spPr bwMode="auto">
                <a:xfrm>
                  <a:off x="316" y="1299"/>
                  <a:ext cx="360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800" b="1" dirty="0">
                      <a:latin typeface="楷体_GB2312" pitchFamily="49" charset="-122"/>
                    </a:rPr>
                    <a:t>变化的磁场    感生电场</a:t>
                  </a:r>
                  <a:r>
                    <a:rPr lang="en-US" altLang="zh-CN" sz="2800" b="1" dirty="0">
                      <a:latin typeface="楷体_GB2312" pitchFamily="49" charset="-122"/>
                    </a:rPr>
                    <a:t>(   </a:t>
                  </a:r>
                  <a:r>
                    <a:rPr lang="zh-CN" altLang="en-US" sz="2800" b="1" dirty="0">
                      <a:latin typeface="楷体_GB2312" pitchFamily="49" charset="-122"/>
                    </a:rPr>
                    <a:t>）</a:t>
                  </a:r>
                </a:p>
              </p:txBody>
            </p:sp>
            <p:sp>
              <p:nvSpPr>
                <p:cNvPr id="1051" name="Line 186"/>
                <p:cNvSpPr>
                  <a:spLocks noChangeShapeType="1"/>
                </p:cNvSpPr>
                <p:nvPr/>
              </p:nvSpPr>
              <p:spPr bwMode="auto">
                <a:xfrm>
                  <a:off x="1575" y="1503"/>
                  <a:ext cx="371" cy="0"/>
                </a:xfrm>
                <a:prstGeom prst="line">
                  <a:avLst/>
                </a:prstGeom>
                <a:noFill/>
                <a:ln w="19050">
                  <a:solidFill>
                    <a:srgbClr val="CC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30" name="Object 6"/>
                <p:cNvGraphicFramePr>
                  <a:graphicFrameLocks noChangeAspect="1"/>
                </p:cNvGraphicFramePr>
                <p:nvPr/>
              </p:nvGraphicFramePr>
              <p:xfrm>
                <a:off x="2970" y="1278"/>
                <a:ext cx="381" cy="396"/>
              </p:xfrm>
              <a:graphic>
                <a:graphicData uri="http://schemas.openxmlformats.org/presentationml/2006/ole">
                  <mc:AlternateContent xmlns:mc="http://schemas.openxmlformats.org/markup-compatibility/2006">
                    <mc:Choice xmlns:v="urn:schemas-microsoft-com:vml" Requires="v">
                      <p:oleObj spid="_x0000_s67613" name="公式" r:id="rId7" imgW="203040" imgH="241200" progId="Equation.3">
                        <p:embed/>
                      </p:oleObj>
                    </mc:Choice>
                    <mc:Fallback>
                      <p:oleObj name="公式" r:id="rId7" imgW="203040" imgH="241200" progId="Equation.3">
                        <p:embed/>
                        <p:pic>
                          <p:nvPicPr>
                            <p:cNvPr id="103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0" y="1278"/>
                              <a:ext cx="381" cy="396"/>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2" name="Group 191"/>
              <p:cNvGrpSpPr>
                <a:grpSpLocks/>
              </p:cNvGrpSpPr>
              <p:nvPr/>
            </p:nvGrpSpPr>
            <p:grpSpPr bwMode="auto">
              <a:xfrm>
                <a:off x="585" y="2152"/>
                <a:ext cx="2667" cy="685"/>
                <a:chOff x="453" y="2296"/>
                <a:chExt cx="2667" cy="685"/>
              </a:xfrm>
            </p:grpSpPr>
            <p:graphicFrame>
              <p:nvGraphicFramePr>
                <p:cNvPr id="1029" name="Object 5"/>
                <p:cNvGraphicFramePr>
                  <a:graphicFrameLocks noChangeAspect="1"/>
                </p:cNvGraphicFramePr>
                <p:nvPr/>
              </p:nvGraphicFramePr>
              <p:xfrm>
                <a:off x="453" y="2296"/>
                <a:ext cx="1109" cy="685"/>
              </p:xfrm>
              <a:graphic>
                <a:graphicData uri="http://schemas.openxmlformats.org/presentationml/2006/ole">
                  <mc:AlternateContent xmlns:mc="http://schemas.openxmlformats.org/markup-compatibility/2006">
                    <mc:Choice xmlns:v="urn:schemas-microsoft-com:vml" Requires="v">
                      <p:oleObj spid="_x0000_s67614" name="Equation" r:id="rId9" imgW="685800" imgH="419040" progId="Equation.3">
                        <p:embed/>
                      </p:oleObj>
                    </mc:Choice>
                    <mc:Fallback>
                      <p:oleObj name="Equation" r:id="rId9" imgW="685800" imgH="419040" progId="Equation.3">
                        <p:embed/>
                        <p:pic>
                          <p:nvPicPr>
                            <p:cNvPr id="102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 y="2296"/>
                              <a:ext cx="1109" cy="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9" name="Rectangle 190"/>
                <p:cNvSpPr>
                  <a:spLocks noChangeArrowheads="1"/>
                </p:cNvSpPr>
                <p:nvPr/>
              </p:nvSpPr>
              <p:spPr bwMode="auto">
                <a:xfrm>
                  <a:off x="984" y="2453"/>
                  <a:ext cx="21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与     满足右螺旋</a:t>
                  </a:r>
                </a:p>
              </p:txBody>
            </p:sp>
          </p:grpSp>
          <p:grpSp>
            <p:nvGrpSpPr>
              <p:cNvPr id="1043" name="Group 199"/>
              <p:cNvGrpSpPr>
                <a:grpSpLocks/>
              </p:cNvGrpSpPr>
              <p:nvPr/>
            </p:nvGrpSpPr>
            <p:grpSpPr bwMode="auto">
              <a:xfrm>
                <a:off x="3420" y="1215"/>
                <a:ext cx="2307" cy="1371"/>
                <a:chOff x="3396" y="1299"/>
                <a:chExt cx="2307" cy="1371"/>
              </a:xfrm>
            </p:grpSpPr>
            <p:sp>
              <p:nvSpPr>
                <p:cNvPr id="1044" name="AutoShape 192"/>
                <p:cNvSpPr>
                  <a:spLocks/>
                </p:cNvSpPr>
                <p:nvPr/>
              </p:nvSpPr>
              <p:spPr bwMode="auto">
                <a:xfrm>
                  <a:off x="3396" y="1299"/>
                  <a:ext cx="165" cy="1371"/>
                </a:xfrm>
                <a:prstGeom prst="rightBrace">
                  <a:avLst>
                    <a:gd name="adj1" fmla="val 104171"/>
                    <a:gd name="adj2" fmla="val 50000"/>
                  </a:avLst>
                </a:prstGeom>
                <a:noFill/>
                <a:ln w="1905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sz="2800"/>
                </a:p>
              </p:txBody>
            </p:sp>
            <p:sp>
              <p:nvSpPr>
                <p:cNvPr id="1045" name="Rectangle 193"/>
                <p:cNvSpPr>
                  <a:spLocks noChangeArrowheads="1"/>
                </p:cNvSpPr>
                <p:nvPr/>
              </p:nvSpPr>
              <p:spPr bwMode="auto">
                <a:xfrm>
                  <a:off x="3710" y="1510"/>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t>无源场</a:t>
                  </a:r>
                </a:p>
              </p:txBody>
            </p:sp>
            <p:sp>
              <p:nvSpPr>
                <p:cNvPr id="1046" name="Rectangle 194"/>
                <p:cNvSpPr>
                  <a:spLocks noChangeArrowheads="1"/>
                </p:cNvSpPr>
                <p:nvPr/>
              </p:nvSpPr>
              <p:spPr bwMode="auto">
                <a:xfrm>
                  <a:off x="4502" y="1523"/>
                  <a:ext cx="11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t>(</a:t>
                  </a:r>
                  <a:r>
                    <a:rPr lang="zh-CN" altLang="en-US" sz="2800" b="1"/>
                    <a:t>闭合场线</a:t>
                  </a:r>
                  <a:r>
                    <a:rPr lang="en-US" altLang="zh-CN" sz="2800" b="1"/>
                    <a:t>)</a:t>
                  </a:r>
                </a:p>
              </p:txBody>
            </p:sp>
            <p:sp>
              <p:nvSpPr>
                <p:cNvPr id="1047" name="Rectangle 195"/>
                <p:cNvSpPr>
                  <a:spLocks noChangeArrowheads="1"/>
                </p:cNvSpPr>
                <p:nvPr/>
              </p:nvSpPr>
              <p:spPr bwMode="auto">
                <a:xfrm>
                  <a:off x="3734" y="1918"/>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t>涡旋场</a:t>
                  </a:r>
                </a:p>
              </p:txBody>
            </p:sp>
            <p:sp>
              <p:nvSpPr>
                <p:cNvPr id="1048" name="Rectangle 196"/>
                <p:cNvSpPr>
                  <a:spLocks noChangeArrowheads="1"/>
                </p:cNvSpPr>
                <p:nvPr/>
              </p:nvSpPr>
              <p:spPr bwMode="auto">
                <a:xfrm>
                  <a:off x="4526" y="1919"/>
                  <a:ext cx="11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t>(</a:t>
                  </a:r>
                  <a:r>
                    <a:rPr lang="zh-CN" altLang="en-US" sz="2800" b="1"/>
                    <a:t>非保守场</a:t>
                  </a:r>
                  <a:r>
                    <a:rPr lang="en-US" altLang="zh-CN" sz="2800" b="1"/>
                    <a:t>)</a:t>
                  </a:r>
                </a:p>
              </p:txBody>
            </p:sp>
          </p:grpSp>
        </p:grpSp>
        <p:graphicFrame>
          <p:nvGraphicFramePr>
            <p:cNvPr id="28" name="Object 4"/>
            <p:cNvGraphicFramePr>
              <a:graphicFrameLocks noChangeAspect="1"/>
            </p:cNvGraphicFramePr>
            <p:nvPr>
              <p:extLst/>
            </p:nvPr>
          </p:nvGraphicFramePr>
          <p:xfrm>
            <a:off x="877888" y="2443163"/>
            <a:ext cx="4176712" cy="1047750"/>
          </p:xfrm>
          <a:graphic>
            <a:graphicData uri="http://schemas.openxmlformats.org/presentationml/2006/ole">
              <mc:AlternateContent xmlns:mc="http://schemas.openxmlformats.org/markup-compatibility/2006">
                <mc:Choice xmlns:v="urn:schemas-microsoft-com:vml" Requires="v">
                  <p:oleObj spid="_x0000_s67615" name="公式" r:id="rId11" imgW="1600200" imgH="419040" progId="Equation.3">
                    <p:embed/>
                  </p:oleObj>
                </mc:Choice>
                <mc:Fallback>
                  <p:oleObj name="公式" r:id="rId11" imgW="1600200" imgH="419040" progId="Equation.3">
                    <p:embed/>
                    <p:pic>
                      <p:nvPicPr>
                        <p:cNvPr id="28" name="Object 4"/>
                        <p:cNvPicPr>
                          <a:picLocks noChangeAspect="1" noChangeArrowheads="1"/>
                        </p:cNvPicPr>
                        <p:nvPr/>
                      </p:nvPicPr>
                      <p:blipFill>
                        <a:blip r:embed="rId12"/>
                        <a:srcRect/>
                        <a:stretch>
                          <a:fillRect/>
                        </a:stretch>
                      </p:blipFill>
                      <p:spPr bwMode="auto">
                        <a:xfrm>
                          <a:off x="877888" y="2443163"/>
                          <a:ext cx="41767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文本框 3"/>
          <p:cNvSpPr txBox="1"/>
          <p:nvPr/>
        </p:nvSpPr>
        <p:spPr>
          <a:xfrm>
            <a:off x="2051766" y="680927"/>
            <a:ext cx="5040468" cy="584775"/>
          </a:xfrm>
          <a:prstGeom prst="rect">
            <a:avLst/>
          </a:prstGeom>
          <a:noFill/>
        </p:spPr>
        <p:txBody>
          <a:bodyPr wrap="square" rtlCol="0">
            <a:spAutoFit/>
          </a:bodyPr>
          <a:lstStyle/>
          <a:p>
            <a:pPr algn="ctr"/>
            <a:r>
              <a:rPr lang="zh-CN" altLang="en-US" sz="3200" dirty="0" smtClean="0">
                <a:solidFill>
                  <a:srgbClr val="7030A0"/>
                </a:solidFill>
                <a:latin typeface="方正舒体" panose="02010601030101010101" pitchFamily="2" charset="-122"/>
                <a:ea typeface="方正舒体" panose="02010601030101010101" pitchFamily="2" charset="-122"/>
              </a:rPr>
              <a:t>第八章 电磁感应   电磁场</a:t>
            </a:r>
            <a:endParaRPr lang="zh-CN" altLang="en-US" sz="3200" dirty="0">
              <a:solidFill>
                <a:srgbClr val="7030A0"/>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19278590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wipe(up)">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956"/>
                                        </p:tgtEl>
                                        <p:attrNameLst>
                                          <p:attrName>style.visibility</p:attrName>
                                        </p:attrNameLst>
                                      </p:cBhvr>
                                      <p:to>
                                        <p:strVal val="visible"/>
                                      </p:to>
                                    </p:set>
                                    <p:animEffect transition="in" filter="wipe(left)">
                                      <p:cBhvr>
                                        <p:cTn id="12" dur="500"/>
                                        <p:tgtEl>
                                          <p:spTgt spid="1629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960"/>
                                        </p:tgtEl>
                                        <p:attrNameLst>
                                          <p:attrName>style.visibility</p:attrName>
                                        </p:attrNameLst>
                                      </p:cBhvr>
                                      <p:to>
                                        <p:strVal val="visible"/>
                                      </p:to>
                                    </p:set>
                                    <p:animEffect transition="in" filter="wipe(left)">
                                      <p:cBhvr>
                                        <p:cTn id="22" dur="500"/>
                                        <p:tgtEl>
                                          <p:spTgt spid="1629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p:bldP spid="162956" grpId="0"/>
      <p:bldP spid="162960"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015" name="Text Box 247"/>
          <p:cNvSpPr txBox="1">
            <a:spLocks noChangeArrowheads="1"/>
          </p:cNvSpPr>
          <p:nvPr/>
        </p:nvSpPr>
        <p:spPr bwMode="auto">
          <a:xfrm>
            <a:off x="438150" y="5214938"/>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b="1">
                <a:solidFill>
                  <a:schemeClr val="tx2"/>
                </a:solidFill>
              </a:rPr>
              <a:t>理解：</a:t>
            </a:r>
            <a:r>
              <a:rPr lang="zh-CN" altLang="en-US" sz="2800" b="1"/>
              <a:t>每一式对场的基本性质的描述</a:t>
            </a:r>
            <a:endParaRPr lang="zh-CN" altLang="en-US" sz="2800" b="1" i="1">
              <a:solidFill>
                <a:schemeClr val="accent2"/>
              </a:solidFill>
            </a:endParaRPr>
          </a:p>
        </p:txBody>
      </p:sp>
      <p:sp>
        <p:nvSpPr>
          <p:cNvPr id="161018" name="Text Box 250"/>
          <p:cNvSpPr txBox="1">
            <a:spLocks noChangeArrowheads="1"/>
          </p:cNvSpPr>
          <p:nvPr/>
        </p:nvSpPr>
        <p:spPr bwMode="auto">
          <a:xfrm>
            <a:off x="0" y="769938"/>
            <a:ext cx="9318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CC0000"/>
                </a:solidFill>
              </a:rPr>
              <a:t>3.</a:t>
            </a:r>
            <a:r>
              <a:rPr lang="zh-CN" altLang="en-US" sz="2800" b="1"/>
              <a:t>麦氏方程组</a:t>
            </a:r>
            <a:r>
              <a:rPr lang="en-US" altLang="zh-CN" sz="2800" b="1"/>
              <a:t>(</a:t>
            </a:r>
            <a:r>
              <a:rPr lang="zh-CN" altLang="en-US" sz="2800" b="1"/>
              <a:t>积分</a:t>
            </a:r>
            <a:r>
              <a:rPr lang="en-US" altLang="zh-CN" sz="2800" b="1"/>
              <a:t>) —</a:t>
            </a:r>
            <a:r>
              <a:rPr lang="zh-CN" altLang="en-US" sz="2800" b="1"/>
              <a:t>电磁场基本方程</a:t>
            </a:r>
            <a:r>
              <a:rPr lang="en-US" altLang="zh-CN" sz="2800" b="1"/>
              <a:t>(</a:t>
            </a:r>
            <a:r>
              <a:rPr lang="zh-CN" altLang="en-US" sz="2800" b="1"/>
              <a:t>适用各种情况</a:t>
            </a:r>
            <a:r>
              <a:rPr lang="en-US" altLang="zh-CN" sz="2800" b="1"/>
              <a:t>)</a:t>
            </a:r>
          </a:p>
        </p:txBody>
      </p:sp>
      <p:sp>
        <p:nvSpPr>
          <p:cNvPr id="14" name="Text Box 158"/>
          <p:cNvSpPr txBox="1">
            <a:spLocks noChangeArrowheads="1"/>
          </p:cNvSpPr>
          <p:nvPr/>
        </p:nvSpPr>
        <p:spPr bwMode="auto">
          <a:xfrm>
            <a:off x="214313" y="5857875"/>
            <a:ext cx="62118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二</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电动势</a:t>
            </a:r>
            <a:r>
              <a:rPr lang="zh-CN" altLang="en-US" sz="3800" b="1" i="1">
                <a:latin typeface="华文新魏" panose="02010800040101010101" pitchFamily="2" charset="-122"/>
                <a:ea typeface="华文新魏" panose="02010800040101010101" pitchFamily="2" charset="-122"/>
              </a:rPr>
              <a:t> </a:t>
            </a:r>
            <a:r>
              <a:rPr lang="zh-CN" altLang="en-US" sz="3800" b="1" i="1">
                <a:solidFill>
                  <a:schemeClr val="accent2"/>
                </a:solidFill>
                <a:latin typeface="华文新魏" panose="02010800040101010101" pitchFamily="2" charset="-122"/>
                <a:ea typeface="华文新魏" panose="02010800040101010101" pitchFamily="2" charset="-122"/>
                <a:sym typeface="Symbol" panose="05050102010706020507" pitchFamily="18" charset="2"/>
              </a:rPr>
              <a:t></a:t>
            </a:r>
            <a:r>
              <a:rPr lang="zh-CN" altLang="en-US" sz="3800" b="1" i="1">
                <a:latin typeface="华文新魏" panose="02010800040101010101" pitchFamily="2" charset="-122"/>
                <a:ea typeface="华文新魏" panose="02010800040101010101" pitchFamily="2" charset="-122"/>
                <a:sym typeface="Symbol" panose="05050102010706020507" pitchFamily="18" charset="2"/>
              </a:rPr>
              <a:t> </a:t>
            </a:r>
            <a:r>
              <a:rPr lang="zh-CN" altLang="en-US" sz="3800" b="1">
                <a:latin typeface="华文新魏" panose="02010800040101010101" pitchFamily="2" charset="-122"/>
                <a:ea typeface="华文新魏" panose="02010800040101010101" pitchFamily="2" charset="-122"/>
              </a:rPr>
              <a:t>的求解</a:t>
            </a:r>
          </a:p>
        </p:txBody>
      </p:sp>
      <p:grpSp>
        <p:nvGrpSpPr>
          <p:cNvPr id="5" name="组合 4"/>
          <p:cNvGrpSpPr/>
          <p:nvPr/>
        </p:nvGrpSpPr>
        <p:grpSpPr>
          <a:xfrm>
            <a:off x="214313" y="1534822"/>
            <a:ext cx="9182223" cy="3456531"/>
            <a:chOff x="214313" y="1534822"/>
            <a:chExt cx="9182223" cy="3456531"/>
          </a:xfrm>
        </p:grpSpPr>
        <p:grpSp>
          <p:nvGrpSpPr>
            <p:cNvPr id="2" name="Group 263"/>
            <p:cNvGrpSpPr>
              <a:grpSpLocks/>
            </p:cNvGrpSpPr>
            <p:nvPr/>
          </p:nvGrpSpPr>
          <p:grpSpPr bwMode="auto">
            <a:xfrm>
              <a:off x="4810732" y="1682751"/>
              <a:ext cx="4585804" cy="3298825"/>
              <a:chOff x="2853" y="671"/>
              <a:chExt cx="2867" cy="2078"/>
            </a:xfrm>
          </p:grpSpPr>
          <p:sp>
            <p:nvSpPr>
              <p:cNvPr id="2058" name="AutoShape 259"/>
              <p:cNvSpPr>
                <a:spLocks/>
              </p:cNvSpPr>
              <p:nvPr/>
            </p:nvSpPr>
            <p:spPr bwMode="auto">
              <a:xfrm flipH="1">
                <a:off x="2865" y="671"/>
                <a:ext cx="155" cy="926"/>
              </a:xfrm>
              <a:prstGeom prst="leftBrace">
                <a:avLst>
                  <a:gd name="adj1" fmla="val 49785"/>
                  <a:gd name="adj2" fmla="val 50000"/>
                </a:avLst>
              </a:pr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sz="2800"/>
              </a:p>
            </p:txBody>
          </p:sp>
          <p:sp>
            <p:nvSpPr>
              <p:cNvPr id="2059" name="AutoShape 260"/>
              <p:cNvSpPr>
                <a:spLocks/>
              </p:cNvSpPr>
              <p:nvPr/>
            </p:nvSpPr>
            <p:spPr bwMode="auto">
              <a:xfrm flipH="1">
                <a:off x="2853" y="1823"/>
                <a:ext cx="155" cy="926"/>
              </a:xfrm>
              <a:prstGeom prst="leftBrace">
                <a:avLst>
                  <a:gd name="adj1" fmla="val 49785"/>
                  <a:gd name="adj2" fmla="val 50000"/>
                </a:avLst>
              </a:pr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sz="2800"/>
              </a:p>
            </p:txBody>
          </p:sp>
          <p:sp>
            <p:nvSpPr>
              <p:cNvPr id="2060" name="Rectangle 261"/>
              <p:cNvSpPr>
                <a:spLocks noChangeArrowheads="1"/>
              </p:cNvSpPr>
              <p:nvPr/>
            </p:nvSpPr>
            <p:spPr bwMode="auto">
              <a:xfrm>
                <a:off x="3026" y="927"/>
                <a:ext cx="21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dirty="0"/>
                  <a:t>含静电场和感生电场</a:t>
                </a:r>
              </a:p>
            </p:txBody>
          </p:sp>
          <p:sp>
            <p:nvSpPr>
              <p:cNvPr id="2061" name="Rectangle 262"/>
              <p:cNvSpPr>
                <a:spLocks noChangeArrowheads="1"/>
              </p:cNvSpPr>
              <p:nvPr/>
            </p:nvSpPr>
            <p:spPr bwMode="auto">
              <a:xfrm>
                <a:off x="2964" y="2079"/>
                <a:ext cx="2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满足各种电流激发的磁场</a:t>
                </a:r>
              </a:p>
            </p:txBody>
          </p:sp>
        </p:grpSp>
        <p:graphicFrame>
          <p:nvGraphicFramePr>
            <p:cNvPr id="18" name="Object 4"/>
            <p:cNvGraphicFramePr>
              <a:graphicFrameLocks noChangeAspect="1"/>
            </p:cNvGraphicFramePr>
            <p:nvPr>
              <p:extLst/>
            </p:nvPr>
          </p:nvGraphicFramePr>
          <p:xfrm>
            <a:off x="472853" y="3943603"/>
            <a:ext cx="4176712" cy="1047750"/>
          </p:xfrm>
          <a:graphic>
            <a:graphicData uri="http://schemas.openxmlformats.org/presentationml/2006/ole">
              <mc:AlternateContent xmlns:mc="http://schemas.openxmlformats.org/markup-compatibility/2006">
                <mc:Choice xmlns:v="urn:schemas-microsoft-com:vml" Requires="v">
                  <p:oleObj spid="_x0000_s68630" name="公式" r:id="rId3" imgW="1600200" imgH="419040" progId="Equation.3">
                    <p:embed/>
                  </p:oleObj>
                </mc:Choice>
                <mc:Fallback>
                  <p:oleObj name="公式" r:id="rId3" imgW="1600200" imgH="419040" progId="Equation.3">
                    <p:embed/>
                    <p:pic>
                      <p:nvPicPr>
                        <p:cNvPr id="18" name="Object 4"/>
                        <p:cNvPicPr>
                          <a:picLocks noChangeAspect="1" noChangeArrowheads="1"/>
                        </p:cNvPicPr>
                        <p:nvPr/>
                      </p:nvPicPr>
                      <p:blipFill>
                        <a:blip r:embed="rId4"/>
                        <a:srcRect/>
                        <a:stretch>
                          <a:fillRect/>
                        </a:stretch>
                      </p:blipFill>
                      <p:spPr bwMode="auto">
                        <a:xfrm>
                          <a:off x="472853" y="3943603"/>
                          <a:ext cx="41767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76"/>
            <p:cNvGraphicFramePr>
              <a:graphicFrameLocks/>
            </p:cNvGraphicFramePr>
            <p:nvPr>
              <p:extLst/>
            </p:nvPr>
          </p:nvGraphicFramePr>
          <p:xfrm>
            <a:off x="214313" y="1534822"/>
            <a:ext cx="4414506" cy="753128"/>
          </p:xfrm>
          <a:graphic>
            <a:graphicData uri="http://schemas.openxmlformats.org/presentationml/2006/ole">
              <mc:AlternateContent xmlns:mc="http://schemas.openxmlformats.org/markup-compatibility/2006">
                <mc:Choice xmlns:v="urn:schemas-microsoft-com:vml" Requires="v">
                  <p:oleObj spid="_x0000_s68631" name="Equation" r:id="rId5" imgW="1600200" imgH="291960" progId="Equation.DSMT4">
                    <p:embed/>
                  </p:oleObj>
                </mc:Choice>
                <mc:Fallback>
                  <p:oleObj name="Equation" r:id="rId5" imgW="1600200" imgH="291960" progId="Equation.DSMT4">
                    <p:embed/>
                    <p:pic>
                      <p:nvPicPr>
                        <p:cNvPr id="21" name="Object 76"/>
                        <p:cNvPicPr>
                          <a:picLocks noChangeArrowheads="1"/>
                        </p:cNvPicPr>
                        <p:nvPr/>
                      </p:nvPicPr>
                      <p:blipFill>
                        <a:blip r:embed="rId6"/>
                        <a:srcRect/>
                        <a:stretch>
                          <a:fillRect/>
                        </a:stretch>
                      </p:blipFill>
                      <p:spPr bwMode="auto">
                        <a:xfrm>
                          <a:off x="214313" y="1534822"/>
                          <a:ext cx="4414506" cy="753128"/>
                        </a:xfrm>
                        <a:prstGeom prst="rect">
                          <a:avLst/>
                        </a:prstGeom>
                        <a:noFill/>
                        <a:ln>
                          <a:noFill/>
                        </a:ln>
                        <a:extLst/>
                      </p:spPr>
                    </p:pic>
                  </p:oleObj>
                </mc:Fallback>
              </mc:AlternateContent>
            </a:graphicData>
          </a:graphic>
        </p:graphicFrame>
        <p:graphicFrame>
          <p:nvGraphicFramePr>
            <p:cNvPr id="22" name="Object 76"/>
            <p:cNvGraphicFramePr>
              <a:graphicFrameLocks/>
            </p:cNvGraphicFramePr>
            <p:nvPr>
              <p:extLst/>
            </p:nvPr>
          </p:nvGraphicFramePr>
          <p:xfrm>
            <a:off x="594409" y="3314899"/>
            <a:ext cx="2135918" cy="753128"/>
          </p:xfrm>
          <a:graphic>
            <a:graphicData uri="http://schemas.openxmlformats.org/presentationml/2006/ole">
              <mc:AlternateContent xmlns:mc="http://schemas.openxmlformats.org/markup-compatibility/2006">
                <mc:Choice xmlns:v="urn:schemas-microsoft-com:vml" Requires="v">
                  <p:oleObj spid="_x0000_s68632" name="Equation" r:id="rId7" imgW="774360" imgH="291960" progId="Equation.DSMT4">
                    <p:embed/>
                  </p:oleObj>
                </mc:Choice>
                <mc:Fallback>
                  <p:oleObj name="Equation" r:id="rId7" imgW="774360" imgH="291960" progId="Equation.DSMT4">
                    <p:embed/>
                    <p:pic>
                      <p:nvPicPr>
                        <p:cNvPr id="22" name="Object 76"/>
                        <p:cNvPicPr>
                          <a:picLocks noChangeArrowheads="1"/>
                        </p:cNvPicPr>
                        <p:nvPr/>
                      </p:nvPicPr>
                      <p:blipFill>
                        <a:blip r:embed="rId8"/>
                        <a:srcRect/>
                        <a:stretch>
                          <a:fillRect/>
                        </a:stretch>
                      </p:blipFill>
                      <p:spPr bwMode="auto">
                        <a:xfrm>
                          <a:off x="594409" y="3314899"/>
                          <a:ext cx="2135918" cy="753128"/>
                        </a:xfrm>
                        <a:prstGeom prst="rect">
                          <a:avLst/>
                        </a:prstGeom>
                        <a:noFill/>
                        <a:ln>
                          <a:noFill/>
                        </a:ln>
                        <a:extLst/>
                      </p:spPr>
                    </p:pic>
                  </p:oleObj>
                </mc:Fallback>
              </mc:AlternateContent>
            </a:graphicData>
          </a:graphic>
        </p:graphicFrame>
        <p:graphicFrame>
          <p:nvGraphicFramePr>
            <p:cNvPr id="26" name="Object 76"/>
            <p:cNvGraphicFramePr>
              <a:graphicFrameLocks/>
            </p:cNvGraphicFramePr>
            <p:nvPr>
              <p:extLst/>
            </p:nvPr>
          </p:nvGraphicFramePr>
          <p:xfrm>
            <a:off x="303549" y="2243579"/>
            <a:ext cx="3643312" cy="1079500"/>
          </p:xfrm>
          <a:graphic>
            <a:graphicData uri="http://schemas.openxmlformats.org/presentationml/2006/ole">
              <mc:AlternateContent xmlns:mc="http://schemas.openxmlformats.org/markup-compatibility/2006">
                <mc:Choice xmlns:v="urn:schemas-microsoft-com:vml" Requires="v">
                  <p:oleObj spid="_x0000_s68633" name="Equation" r:id="rId9" imgW="1320480" imgH="419040" progId="Equation.DSMT4">
                    <p:embed/>
                  </p:oleObj>
                </mc:Choice>
                <mc:Fallback>
                  <p:oleObj name="Equation" r:id="rId9" imgW="1320480" imgH="419040" progId="Equation.DSMT4">
                    <p:embed/>
                    <p:pic>
                      <p:nvPicPr>
                        <p:cNvPr id="26" name="Object 76"/>
                        <p:cNvPicPr>
                          <a:picLocks noChangeArrowheads="1"/>
                        </p:cNvPicPr>
                        <p:nvPr/>
                      </p:nvPicPr>
                      <p:blipFill>
                        <a:blip r:embed="rId10"/>
                        <a:srcRect/>
                        <a:stretch>
                          <a:fillRect/>
                        </a:stretch>
                      </p:blipFill>
                      <p:spPr bwMode="auto">
                        <a:xfrm>
                          <a:off x="303549" y="2243579"/>
                          <a:ext cx="3643312" cy="1079500"/>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1060223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018"/>
                                        </p:tgtEl>
                                        <p:attrNameLst>
                                          <p:attrName>style.visibility</p:attrName>
                                        </p:attrNameLst>
                                      </p:cBhvr>
                                      <p:to>
                                        <p:strVal val="visible"/>
                                      </p:to>
                                    </p:set>
                                    <p:animEffect transition="in" filter="wipe(left)">
                                      <p:cBhvr>
                                        <p:cTn id="7" dur="500"/>
                                        <p:tgtEl>
                                          <p:spTgt spid="1610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015"/>
                                        </p:tgtEl>
                                        <p:attrNameLst>
                                          <p:attrName>style.visibility</p:attrName>
                                        </p:attrNameLst>
                                      </p:cBhvr>
                                      <p:to>
                                        <p:strVal val="visible"/>
                                      </p:to>
                                    </p:set>
                                    <p:animEffect transition="in" filter="wipe(left)">
                                      <p:cBhvr>
                                        <p:cTn id="17" dur="500"/>
                                        <p:tgtEl>
                                          <p:spTgt spid="1610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015" grpId="0"/>
      <p:bldP spid="161018"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28650" y="1328738"/>
            <a:ext cx="2851151" cy="808037"/>
            <a:chOff x="396" y="837"/>
            <a:chExt cx="1796" cy="509"/>
          </a:xfrm>
        </p:grpSpPr>
        <p:sp>
          <p:nvSpPr>
            <p:cNvPr id="3136" name="Rectangle 5"/>
            <p:cNvSpPr>
              <a:spLocks noChangeArrowheads="1"/>
            </p:cNvSpPr>
            <p:nvPr/>
          </p:nvSpPr>
          <p:spPr bwMode="auto">
            <a:xfrm>
              <a:off x="396" y="849"/>
              <a:ext cx="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990033"/>
                  </a:solidFill>
                </a:rPr>
                <a:t>①</a:t>
              </a:r>
              <a:endParaRPr lang="en-US" altLang="zh-CN" sz="2800" b="1"/>
            </a:p>
          </p:txBody>
        </p:sp>
        <p:graphicFrame>
          <p:nvGraphicFramePr>
            <p:cNvPr id="3088" name="Object 6"/>
            <p:cNvGraphicFramePr>
              <a:graphicFrameLocks noChangeAspect="1"/>
            </p:cNvGraphicFramePr>
            <p:nvPr>
              <p:extLst/>
            </p:nvPr>
          </p:nvGraphicFramePr>
          <p:xfrm>
            <a:off x="726" y="837"/>
            <a:ext cx="1466" cy="509"/>
          </p:xfrm>
          <a:graphic>
            <a:graphicData uri="http://schemas.openxmlformats.org/presentationml/2006/ole">
              <mc:AlternateContent xmlns:mc="http://schemas.openxmlformats.org/markup-compatibility/2006">
                <mc:Choice xmlns:v="urn:schemas-microsoft-com:vml" Requires="v">
                  <p:oleObj spid="_x0000_s69709" name="公式" r:id="rId3" imgW="1117440" imgH="330120" progId="Equation.3">
                    <p:embed/>
                  </p:oleObj>
                </mc:Choice>
                <mc:Fallback>
                  <p:oleObj name="公式" r:id="rId3" imgW="1117440" imgH="330120" progId="Equation.3">
                    <p:embed/>
                    <p:pic>
                      <p:nvPicPr>
                        <p:cNvPr id="3088" name="Object 6"/>
                        <p:cNvPicPr>
                          <a:picLocks noChangeAspect="1" noChangeArrowheads="1"/>
                        </p:cNvPicPr>
                        <p:nvPr/>
                      </p:nvPicPr>
                      <p:blipFill>
                        <a:blip r:embed="rId4"/>
                        <a:srcRect/>
                        <a:stretch>
                          <a:fillRect/>
                        </a:stretch>
                      </p:blipFill>
                      <p:spPr bwMode="auto">
                        <a:xfrm>
                          <a:off x="726" y="837"/>
                          <a:ext cx="1466"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a:grpSpLocks/>
          </p:cNvGrpSpPr>
          <p:nvPr/>
        </p:nvGrpSpPr>
        <p:grpSpPr bwMode="auto">
          <a:xfrm>
            <a:off x="608013" y="2032000"/>
            <a:ext cx="3292475" cy="1531938"/>
            <a:chOff x="383" y="1280"/>
            <a:chExt cx="2074" cy="965"/>
          </a:xfrm>
        </p:grpSpPr>
        <p:sp>
          <p:nvSpPr>
            <p:cNvPr id="3135" name="Text Box 8"/>
            <p:cNvSpPr txBox="1">
              <a:spLocks noChangeArrowheads="1"/>
            </p:cNvSpPr>
            <p:nvPr/>
          </p:nvSpPr>
          <p:spPr bwMode="auto">
            <a:xfrm>
              <a:off x="383" y="1280"/>
              <a:ext cx="20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b="1">
                  <a:solidFill>
                    <a:srgbClr val="990033"/>
                  </a:solidFill>
                </a:rPr>
                <a:t>②</a:t>
              </a:r>
              <a:r>
                <a:rPr lang="zh-CN" altLang="en-US" sz="2600" b="1"/>
                <a:t>构造虚拟特殊回路</a:t>
              </a:r>
            </a:p>
          </p:txBody>
        </p:sp>
        <p:graphicFrame>
          <p:nvGraphicFramePr>
            <p:cNvPr id="3087" name="Object 9"/>
            <p:cNvGraphicFramePr>
              <a:graphicFrameLocks noChangeAspect="1"/>
            </p:cNvGraphicFramePr>
            <p:nvPr>
              <p:extLst/>
            </p:nvPr>
          </p:nvGraphicFramePr>
          <p:xfrm>
            <a:off x="965" y="1622"/>
            <a:ext cx="794" cy="623"/>
          </p:xfrm>
          <a:graphic>
            <a:graphicData uri="http://schemas.openxmlformats.org/presentationml/2006/ole">
              <mc:AlternateContent xmlns:mc="http://schemas.openxmlformats.org/markup-compatibility/2006">
                <mc:Choice xmlns:v="urn:schemas-microsoft-com:vml" Requires="v">
                  <p:oleObj spid="_x0000_s69710" name="公式" r:id="rId5" imgW="660240" imgH="431640" progId="Equation.3">
                    <p:embed/>
                  </p:oleObj>
                </mc:Choice>
                <mc:Fallback>
                  <p:oleObj name="公式" r:id="rId5" imgW="660240" imgH="431640" progId="Equation.3">
                    <p:embed/>
                    <p:pic>
                      <p:nvPicPr>
                        <p:cNvPr id="3087" name="Object 9"/>
                        <p:cNvPicPr>
                          <a:picLocks noChangeAspect="1" noChangeArrowheads="1"/>
                        </p:cNvPicPr>
                        <p:nvPr/>
                      </p:nvPicPr>
                      <p:blipFill>
                        <a:blip r:embed="rId6"/>
                        <a:srcRect/>
                        <a:stretch>
                          <a:fillRect/>
                        </a:stretch>
                      </p:blipFill>
                      <p:spPr bwMode="auto">
                        <a:xfrm>
                          <a:off x="965" y="1622"/>
                          <a:ext cx="794" cy="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
          <p:cNvGrpSpPr>
            <a:grpSpLocks/>
          </p:cNvGrpSpPr>
          <p:nvPr/>
        </p:nvGrpSpPr>
        <p:grpSpPr bwMode="auto">
          <a:xfrm>
            <a:off x="3619500" y="1289050"/>
            <a:ext cx="3614738" cy="1412876"/>
            <a:chOff x="2280" y="812"/>
            <a:chExt cx="2277" cy="890"/>
          </a:xfrm>
        </p:grpSpPr>
        <p:sp>
          <p:nvSpPr>
            <p:cNvPr id="3133" name="Rectangle 11"/>
            <p:cNvSpPr>
              <a:spLocks noChangeArrowheads="1"/>
            </p:cNvSpPr>
            <p:nvPr/>
          </p:nvSpPr>
          <p:spPr bwMode="auto">
            <a:xfrm>
              <a:off x="2280" y="814"/>
              <a:ext cx="4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600" b="1">
                  <a:solidFill>
                    <a:srgbClr val="990033"/>
                  </a:solidFill>
                </a:rPr>
                <a:t>*</a:t>
              </a:r>
              <a:r>
                <a:rPr lang="en-US" altLang="zh-CN" sz="2800" b="1">
                  <a:solidFill>
                    <a:srgbClr val="990033"/>
                  </a:solidFill>
                </a:rPr>
                <a:t>①</a:t>
              </a:r>
              <a:endParaRPr lang="en-US" altLang="zh-CN" sz="2800" b="1"/>
            </a:p>
          </p:txBody>
        </p:sp>
        <p:sp>
          <p:nvSpPr>
            <p:cNvPr id="3134" name="Text Box 12"/>
            <p:cNvSpPr txBox="1">
              <a:spLocks noChangeArrowheads="1"/>
            </p:cNvSpPr>
            <p:nvPr/>
          </p:nvSpPr>
          <p:spPr bwMode="auto">
            <a:xfrm>
              <a:off x="2687" y="812"/>
              <a:ext cx="187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600" b="1"/>
                <a:t>构造虚拟特殊回路</a:t>
              </a:r>
            </a:p>
          </p:txBody>
        </p:sp>
        <p:graphicFrame>
          <p:nvGraphicFramePr>
            <p:cNvPr id="3086" name="Object 13"/>
            <p:cNvGraphicFramePr>
              <a:graphicFrameLocks noChangeAspect="1"/>
            </p:cNvGraphicFramePr>
            <p:nvPr>
              <p:extLst/>
            </p:nvPr>
          </p:nvGraphicFramePr>
          <p:xfrm>
            <a:off x="2503" y="1037"/>
            <a:ext cx="2025" cy="665"/>
          </p:xfrm>
          <a:graphic>
            <a:graphicData uri="http://schemas.openxmlformats.org/presentationml/2006/ole">
              <mc:AlternateContent xmlns:mc="http://schemas.openxmlformats.org/markup-compatibility/2006">
                <mc:Choice xmlns:v="urn:schemas-microsoft-com:vml" Requires="v">
                  <p:oleObj spid="_x0000_s69711" name="公式" r:id="rId7" imgW="1765080" imgH="457200" progId="Equation.3">
                    <p:embed/>
                  </p:oleObj>
                </mc:Choice>
                <mc:Fallback>
                  <p:oleObj name="公式" r:id="rId7" imgW="1765080" imgH="457200" progId="Equation.3">
                    <p:embed/>
                    <p:pic>
                      <p:nvPicPr>
                        <p:cNvPr id="3086" name="Object 13"/>
                        <p:cNvPicPr>
                          <a:picLocks noChangeAspect="1" noChangeArrowheads="1"/>
                        </p:cNvPicPr>
                        <p:nvPr/>
                      </p:nvPicPr>
                      <p:blipFill>
                        <a:blip r:embed="rId8"/>
                        <a:srcRect/>
                        <a:stretch>
                          <a:fillRect/>
                        </a:stretch>
                      </p:blipFill>
                      <p:spPr bwMode="auto">
                        <a:xfrm>
                          <a:off x="2503" y="1037"/>
                          <a:ext cx="2025" cy="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4"/>
          <p:cNvGrpSpPr>
            <a:grpSpLocks/>
          </p:cNvGrpSpPr>
          <p:nvPr/>
        </p:nvGrpSpPr>
        <p:grpSpPr bwMode="auto">
          <a:xfrm>
            <a:off x="3600450" y="2568575"/>
            <a:ext cx="4006850" cy="1104900"/>
            <a:chOff x="2268" y="1618"/>
            <a:chExt cx="2524" cy="696"/>
          </a:xfrm>
        </p:grpSpPr>
        <p:sp>
          <p:nvSpPr>
            <p:cNvPr id="3130" name="Rectangle 15"/>
            <p:cNvSpPr>
              <a:spLocks noChangeArrowheads="1"/>
            </p:cNvSpPr>
            <p:nvPr/>
          </p:nvSpPr>
          <p:spPr bwMode="auto">
            <a:xfrm>
              <a:off x="2268" y="1618"/>
              <a:ext cx="4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600" b="1" dirty="0">
                  <a:solidFill>
                    <a:srgbClr val="990033"/>
                  </a:solidFill>
                </a:rPr>
                <a:t>*</a:t>
              </a:r>
              <a:r>
                <a:rPr lang="en-US" altLang="zh-CN" sz="2800" b="1" dirty="0">
                  <a:solidFill>
                    <a:srgbClr val="990033"/>
                  </a:solidFill>
                </a:rPr>
                <a:t>②</a:t>
              </a:r>
              <a:endParaRPr lang="en-US" altLang="zh-CN" sz="2800" b="1" dirty="0"/>
            </a:p>
          </p:txBody>
        </p:sp>
        <p:graphicFrame>
          <p:nvGraphicFramePr>
            <p:cNvPr id="3084" name="Object 16"/>
            <p:cNvGraphicFramePr>
              <a:graphicFrameLocks noChangeAspect="1"/>
            </p:cNvGraphicFramePr>
            <p:nvPr>
              <p:extLst/>
            </p:nvPr>
          </p:nvGraphicFramePr>
          <p:xfrm>
            <a:off x="2793" y="1622"/>
            <a:ext cx="1131" cy="395"/>
          </p:xfrm>
          <a:graphic>
            <a:graphicData uri="http://schemas.openxmlformats.org/presentationml/2006/ole">
              <mc:AlternateContent xmlns:mc="http://schemas.openxmlformats.org/markup-compatibility/2006">
                <mc:Choice xmlns:v="urn:schemas-microsoft-com:vml" Requires="v">
                  <p:oleObj spid="_x0000_s69712" name="公式" r:id="rId9" imgW="812520" imgH="279360" progId="Equation.3">
                    <p:embed/>
                  </p:oleObj>
                </mc:Choice>
                <mc:Fallback>
                  <p:oleObj name="公式" r:id="rId9" imgW="812520" imgH="279360" progId="Equation.3">
                    <p:embed/>
                    <p:pic>
                      <p:nvPicPr>
                        <p:cNvPr id="3084" name="Object 16"/>
                        <p:cNvPicPr>
                          <a:picLocks noChangeAspect="1" noChangeArrowheads="1"/>
                        </p:cNvPicPr>
                        <p:nvPr/>
                      </p:nvPicPr>
                      <p:blipFill>
                        <a:blip r:embed="rId10"/>
                        <a:srcRect/>
                        <a:stretch>
                          <a:fillRect/>
                        </a:stretch>
                      </p:blipFill>
                      <p:spPr bwMode="auto">
                        <a:xfrm>
                          <a:off x="2793" y="1622"/>
                          <a:ext cx="1131" cy="395"/>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1" name="Group 17"/>
            <p:cNvGrpSpPr>
              <a:grpSpLocks/>
            </p:cNvGrpSpPr>
            <p:nvPr/>
          </p:nvGrpSpPr>
          <p:grpSpPr bwMode="auto">
            <a:xfrm>
              <a:off x="2661" y="1935"/>
              <a:ext cx="2131" cy="379"/>
              <a:chOff x="2745" y="2115"/>
              <a:chExt cx="2131" cy="379"/>
            </a:xfrm>
          </p:grpSpPr>
          <p:sp>
            <p:nvSpPr>
              <p:cNvPr id="3132" name="Rectangle 18"/>
              <p:cNvSpPr>
                <a:spLocks noChangeArrowheads="1"/>
              </p:cNvSpPr>
              <p:nvPr/>
            </p:nvSpPr>
            <p:spPr bwMode="auto">
              <a:xfrm>
                <a:off x="2745" y="2115"/>
                <a:ext cx="213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600" b="1">
                    <a:latin typeface="楷体_GB2312" pitchFamily="49" charset="-122"/>
                  </a:rPr>
                  <a:t>已知   </a:t>
                </a:r>
                <a:r>
                  <a:rPr lang="en-US" altLang="zh-CN" sz="2600" b="1">
                    <a:latin typeface="楷体_GB2312" pitchFamily="49" charset="-122"/>
                  </a:rPr>
                  <a:t>(</a:t>
                </a:r>
                <a:r>
                  <a:rPr lang="zh-CN" altLang="en-US" sz="2600" b="1">
                    <a:latin typeface="楷体_GB2312" pitchFamily="49" charset="-122"/>
                  </a:rPr>
                  <a:t>感生电场</a:t>
                </a:r>
                <a:r>
                  <a:rPr lang="en-US" altLang="zh-CN" sz="2600" b="1">
                    <a:latin typeface="楷体_GB2312" pitchFamily="49" charset="-122"/>
                  </a:rPr>
                  <a:t>)</a:t>
                </a:r>
              </a:p>
            </p:txBody>
          </p:sp>
          <p:graphicFrame>
            <p:nvGraphicFramePr>
              <p:cNvPr id="3085" name="Object 19"/>
              <p:cNvGraphicFramePr>
                <a:graphicFrameLocks noChangeAspect="1"/>
              </p:cNvGraphicFramePr>
              <p:nvPr/>
            </p:nvGraphicFramePr>
            <p:xfrm>
              <a:off x="3281" y="2171"/>
              <a:ext cx="345" cy="323"/>
            </p:xfrm>
            <a:graphic>
              <a:graphicData uri="http://schemas.openxmlformats.org/presentationml/2006/ole">
                <mc:AlternateContent xmlns:mc="http://schemas.openxmlformats.org/markup-compatibility/2006">
                  <mc:Choice xmlns:v="urn:schemas-microsoft-com:vml" Requires="v">
                    <p:oleObj spid="_x0000_s69713" name="公式" r:id="rId11" imgW="203040" imgH="241200" progId="Equation.3">
                      <p:embed/>
                    </p:oleObj>
                  </mc:Choice>
                  <mc:Fallback>
                    <p:oleObj name="公式" r:id="rId11" imgW="203040" imgH="241200" progId="Equation.3">
                      <p:embed/>
                      <p:pic>
                        <p:nvPicPr>
                          <p:cNvPr id="3085"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1" y="2171"/>
                            <a:ext cx="345" cy="32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7" name="Group 20"/>
          <p:cNvGrpSpPr>
            <a:grpSpLocks/>
          </p:cNvGrpSpPr>
          <p:nvPr/>
        </p:nvGrpSpPr>
        <p:grpSpPr bwMode="auto">
          <a:xfrm>
            <a:off x="-34925" y="549275"/>
            <a:ext cx="9144000" cy="6048375"/>
            <a:chOff x="0" y="372"/>
            <a:chExt cx="5760" cy="3900"/>
          </a:xfrm>
        </p:grpSpPr>
        <p:grpSp>
          <p:nvGrpSpPr>
            <p:cNvPr id="3114" name="Group 21"/>
            <p:cNvGrpSpPr>
              <a:grpSpLocks/>
            </p:cNvGrpSpPr>
            <p:nvPr/>
          </p:nvGrpSpPr>
          <p:grpSpPr bwMode="auto">
            <a:xfrm>
              <a:off x="0" y="372"/>
              <a:ext cx="5760" cy="3900"/>
              <a:chOff x="0" y="372"/>
              <a:chExt cx="5760" cy="3900"/>
            </a:xfrm>
          </p:grpSpPr>
          <p:sp>
            <p:nvSpPr>
              <p:cNvPr id="3118" name="Rectangle 22"/>
              <p:cNvSpPr>
                <a:spLocks noChangeArrowheads="1"/>
              </p:cNvSpPr>
              <p:nvPr/>
            </p:nvSpPr>
            <p:spPr bwMode="auto">
              <a:xfrm>
                <a:off x="465" y="475"/>
                <a:ext cx="78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纯动生</a:t>
                </a:r>
              </a:p>
            </p:txBody>
          </p:sp>
          <p:sp>
            <p:nvSpPr>
              <p:cNvPr id="3119" name="Rectangle 23"/>
              <p:cNvSpPr>
                <a:spLocks noChangeArrowheads="1"/>
              </p:cNvSpPr>
              <p:nvPr/>
            </p:nvSpPr>
            <p:spPr bwMode="auto">
              <a:xfrm>
                <a:off x="2505" y="475"/>
                <a:ext cx="78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纯感生</a:t>
                </a:r>
              </a:p>
            </p:txBody>
          </p:sp>
          <p:sp>
            <p:nvSpPr>
              <p:cNvPr id="3120" name="Rectangle 24"/>
              <p:cNvSpPr>
                <a:spLocks noChangeArrowheads="1"/>
              </p:cNvSpPr>
              <p:nvPr/>
            </p:nvSpPr>
            <p:spPr bwMode="auto">
              <a:xfrm>
                <a:off x="1236" y="504"/>
                <a:ext cx="131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600" b="1"/>
                  <a:t>(</a:t>
                </a:r>
                <a:r>
                  <a:rPr lang="zh-CN" altLang="en-US" sz="2600" b="1"/>
                  <a:t>洛仑兹力</a:t>
                </a:r>
                <a:r>
                  <a:rPr lang="en-US" altLang="zh-CN" sz="2600" b="1"/>
                  <a:t>)</a:t>
                </a:r>
              </a:p>
            </p:txBody>
          </p:sp>
          <p:sp>
            <p:nvSpPr>
              <p:cNvPr id="3121" name="Rectangle 25"/>
              <p:cNvSpPr>
                <a:spLocks noChangeArrowheads="1"/>
              </p:cNvSpPr>
              <p:nvPr/>
            </p:nvSpPr>
            <p:spPr bwMode="auto">
              <a:xfrm>
                <a:off x="3288" y="492"/>
                <a:ext cx="131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600" b="1"/>
                  <a:t>(</a:t>
                </a:r>
                <a:r>
                  <a:rPr lang="zh-CN" altLang="en-US" sz="2600" b="1"/>
                  <a:t>感生电场</a:t>
                </a:r>
                <a:r>
                  <a:rPr lang="en-US" altLang="zh-CN" sz="2600" b="1"/>
                  <a:t>)</a:t>
                </a:r>
              </a:p>
            </p:txBody>
          </p:sp>
          <p:sp>
            <p:nvSpPr>
              <p:cNvPr id="3122" name="Rectangle 26"/>
              <p:cNvSpPr>
                <a:spLocks noChangeArrowheads="1"/>
              </p:cNvSpPr>
              <p:nvPr/>
            </p:nvSpPr>
            <p:spPr bwMode="auto">
              <a:xfrm>
                <a:off x="4857" y="475"/>
                <a:ext cx="56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混合</a:t>
                </a:r>
              </a:p>
            </p:txBody>
          </p:sp>
          <p:sp>
            <p:nvSpPr>
              <p:cNvPr id="3123" name="Rectangle 27"/>
              <p:cNvSpPr>
                <a:spLocks noChangeArrowheads="1"/>
              </p:cNvSpPr>
              <p:nvPr/>
            </p:nvSpPr>
            <p:spPr bwMode="auto">
              <a:xfrm>
                <a:off x="36" y="994"/>
                <a:ext cx="376"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一段导线</a:t>
                </a:r>
              </a:p>
            </p:txBody>
          </p:sp>
          <p:sp>
            <p:nvSpPr>
              <p:cNvPr id="3124" name="Rectangle 28"/>
              <p:cNvSpPr>
                <a:spLocks noChangeArrowheads="1"/>
              </p:cNvSpPr>
              <p:nvPr/>
            </p:nvSpPr>
            <p:spPr bwMode="auto">
              <a:xfrm>
                <a:off x="36" y="2396"/>
                <a:ext cx="376" cy="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闭合导体回路</a:t>
                </a:r>
              </a:p>
            </p:txBody>
          </p:sp>
          <p:grpSp>
            <p:nvGrpSpPr>
              <p:cNvPr id="3125" name="Group 29"/>
              <p:cNvGrpSpPr>
                <a:grpSpLocks/>
              </p:cNvGrpSpPr>
              <p:nvPr/>
            </p:nvGrpSpPr>
            <p:grpSpPr bwMode="auto">
              <a:xfrm>
                <a:off x="0" y="372"/>
                <a:ext cx="5760" cy="3900"/>
                <a:chOff x="0" y="372"/>
                <a:chExt cx="5520" cy="3900"/>
              </a:xfrm>
            </p:grpSpPr>
            <p:sp>
              <p:nvSpPr>
                <p:cNvPr id="3126" name="Line 30"/>
                <p:cNvSpPr>
                  <a:spLocks noChangeShapeType="1"/>
                </p:cNvSpPr>
                <p:nvPr/>
              </p:nvSpPr>
              <p:spPr bwMode="auto">
                <a:xfrm>
                  <a:off x="0" y="2311"/>
                  <a:ext cx="54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27" name="Line 31"/>
                <p:cNvSpPr>
                  <a:spLocks noChangeShapeType="1"/>
                </p:cNvSpPr>
                <p:nvPr/>
              </p:nvSpPr>
              <p:spPr bwMode="auto">
                <a:xfrm>
                  <a:off x="24" y="372"/>
                  <a:ext cx="54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28" name="Line 32"/>
                <p:cNvSpPr>
                  <a:spLocks noChangeShapeType="1"/>
                </p:cNvSpPr>
                <p:nvPr/>
              </p:nvSpPr>
              <p:spPr bwMode="auto">
                <a:xfrm>
                  <a:off x="24" y="4272"/>
                  <a:ext cx="54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29" name="Line 33"/>
                <p:cNvSpPr>
                  <a:spLocks noChangeShapeType="1"/>
                </p:cNvSpPr>
                <p:nvPr/>
              </p:nvSpPr>
              <p:spPr bwMode="auto">
                <a:xfrm>
                  <a:off x="24" y="852"/>
                  <a:ext cx="54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3115" name="Line 34"/>
            <p:cNvSpPr>
              <a:spLocks noChangeShapeType="1"/>
            </p:cNvSpPr>
            <p:nvPr/>
          </p:nvSpPr>
          <p:spPr bwMode="auto">
            <a:xfrm rot="5400000">
              <a:off x="396" y="2316"/>
              <a:ext cx="38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16" name="Line 35"/>
            <p:cNvSpPr>
              <a:spLocks noChangeShapeType="1"/>
            </p:cNvSpPr>
            <p:nvPr/>
          </p:nvSpPr>
          <p:spPr bwMode="auto">
            <a:xfrm rot="5400000">
              <a:off x="2736" y="2316"/>
              <a:ext cx="38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17" name="Line 36"/>
            <p:cNvSpPr>
              <a:spLocks noChangeShapeType="1"/>
            </p:cNvSpPr>
            <p:nvPr/>
          </p:nvSpPr>
          <p:spPr bwMode="auto">
            <a:xfrm rot="5400000">
              <a:off x="-1512" y="2316"/>
              <a:ext cx="38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37"/>
          <p:cNvGrpSpPr>
            <a:grpSpLocks/>
          </p:cNvGrpSpPr>
          <p:nvPr/>
        </p:nvGrpSpPr>
        <p:grpSpPr bwMode="auto">
          <a:xfrm>
            <a:off x="1009650" y="4465638"/>
            <a:ext cx="2552700" cy="1093787"/>
            <a:chOff x="636" y="2813"/>
            <a:chExt cx="1608" cy="689"/>
          </a:xfrm>
        </p:grpSpPr>
        <p:sp>
          <p:nvSpPr>
            <p:cNvPr id="3112" name="Rectangle 38"/>
            <p:cNvSpPr>
              <a:spLocks noChangeArrowheads="1"/>
            </p:cNvSpPr>
            <p:nvPr/>
          </p:nvSpPr>
          <p:spPr bwMode="auto">
            <a:xfrm>
              <a:off x="708" y="2856"/>
              <a:ext cx="3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600" b="1"/>
                <a:t>或</a:t>
              </a:r>
            </a:p>
          </p:txBody>
        </p:sp>
        <p:graphicFrame>
          <p:nvGraphicFramePr>
            <p:cNvPr id="3083" name="Object 39"/>
            <p:cNvGraphicFramePr>
              <a:graphicFrameLocks noChangeAspect="1"/>
            </p:cNvGraphicFramePr>
            <p:nvPr>
              <p:extLst/>
            </p:nvPr>
          </p:nvGraphicFramePr>
          <p:xfrm>
            <a:off x="989" y="2813"/>
            <a:ext cx="676" cy="360"/>
          </p:xfrm>
          <a:graphic>
            <a:graphicData uri="http://schemas.openxmlformats.org/presentationml/2006/ole">
              <mc:AlternateContent xmlns:mc="http://schemas.openxmlformats.org/markup-compatibility/2006">
                <mc:Choice xmlns:v="urn:schemas-microsoft-com:vml" Requires="v">
                  <p:oleObj spid="_x0000_s69714" name="公式" r:id="rId13" imgW="660240" imgH="253800" progId="Equation.3">
                    <p:embed/>
                  </p:oleObj>
                </mc:Choice>
                <mc:Fallback>
                  <p:oleObj name="公式" r:id="rId13" imgW="660240" imgH="253800" progId="Equation.3">
                    <p:embed/>
                    <p:pic>
                      <p:nvPicPr>
                        <p:cNvPr id="3083" name="Object 39"/>
                        <p:cNvPicPr>
                          <a:picLocks noChangeAspect="1" noChangeArrowheads="1"/>
                        </p:cNvPicPr>
                        <p:nvPr/>
                      </p:nvPicPr>
                      <p:blipFill>
                        <a:blip r:embed="rId14"/>
                        <a:srcRect/>
                        <a:stretch>
                          <a:fillRect/>
                        </a:stretch>
                      </p:blipFill>
                      <p:spPr bwMode="auto">
                        <a:xfrm>
                          <a:off x="989" y="2813"/>
                          <a:ext cx="676"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 name="Rectangle 40"/>
            <p:cNvSpPr>
              <a:spLocks noChangeArrowheads="1"/>
            </p:cNvSpPr>
            <p:nvPr/>
          </p:nvSpPr>
          <p:spPr bwMode="auto">
            <a:xfrm>
              <a:off x="636" y="3194"/>
              <a:ext cx="16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600" b="1"/>
                <a:t>( </a:t>
              </a:r>
              <a:r>
                <a:rPr lang="zh-CN" altLang="en-US" sz="2600" b="1"/>
                <a:t>矩形、三角形</a:t>
              </a:r>
              <a:r>
                <a:rPr lang="en-US" altLang="zh-CN" sz="2600" b="1"/>
                <a:t>)</a:t>
              </a:r>
            </a:p>
          </p:txBody>
        </p:sp>
      </p:grpSp>
      <p:grpSp>
        <p:nvGrpSpPr>
          <p:cNvPr id="11" name="Group 41"/>
          <p:cNvGrpSpPr>
            <a:grpSpLocks/>
          </p:cNvGrpSpPr>
          <p:nvPr/>
        </p:nvGrpSpPr>
        <p:grpSpPr bwMode="auto">
          <a:xfrm>
            <a:off x="654050" y="5646738"/>
            <a:ext cx="2414588" cy="958850"/>
            <a:chOff x="412" y="3557"/>
            <a:chExt cx="1521" cy="604"/>
          </a:xfrm>
        </p:grpSpPr>
        <p:sp>
          <p:nvSpPr>
            <p:cNvPr id="3111" name="Rectangle 42"/>
            <p:cNvSpPr>
              <a:spLocks noChangeArrowheads="1"/>
            </p:cNvSpPr>
            <p:nvPr/>
          </p:nvSpPr>
          <p:spPr bwMode="auto">
            <a:xfrm>
              <a:off x="412" y="3577"/>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990033"/>
                  </a:solidFill>
                </a:rPr>
                <a:t>②</a:t>
              </a:r>
              <a:endParaRPr lang="en-US" altLang="zh-CN" sz="2800" b="1"/>
            </a:p>
          </p:txBody>
        </p:sp>
        <p:graphicFrame>
          <p:nvGraphicFramePr>
            <p:cNvPr id="3082" name="Object 43"/>
            <p:cNvGraphicFramePr>
              <a:graphicFrameLocks noChangeAspect="1"/>
            </p:cNvGraphicFramePr>
            <p:nvPr>
              <p:extLst/>
            </p:nvPr>
          </p:nvGraphicFramePr>
          <p:xfrm>
            <a:off x="896" y="3557"/>
            <a:ext cx="1037" cy="604"/>
          </p:xfrm>
          <a:graphic>
            <a:graphicData uri="http://schemas.openxmlformats.org/presentationml/2006/ole">
              <mc:AlternateContent xmlns:mc="http://schemas.openxmlformats.org/markup-compatibility/2006">
                <mc:Choice xmlns:v="urn:schemas-microsoft-com:vml" Requires="v">
                  <p:oleObj spid="_x0000_s69715" name="公式" r:id="rId15" imgW="647640" imgH="393480" progId="Equation.3">
                    <p:embed/>
                  </p:oleObj>
                </mc:Choice>
                <mc:Fallback>
                  <p:oleObj name="公式" r:id="rId15" imgW="647640" imgH="393480" progId="Equation.3">
                    <p:embed/>
                    <p:pic>
                      <p:nvPicPr>
                        <p:cNvPr id="3082" name="Object 43"/>
                        <p:cNvPicPr>
                          <a:picLocks noChangeAspect="1" noChangeArrowheads="1"/>
                        </p:cNvPicPr>
                        <p:nvPr/>
                      </p:nvPicPr>
                      <p:blipFill>
                        <a:blip r:embed="rId16"/>
                        <a:srcRect/>
                        <a:stretch>
                          <a:fillRect/>
                        </a:stretch>
                      </p:blipFill>
                      <p:spPr bwMode="auto">
                        <a:xfrm>
                          <a:off x="896" y="3557"/>
                          <a:ext cx="1037"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44"/>
          <p:cNvGrpSpPr>
            <a:grpSpLocks/>
          </p:cNvGrpSpPr>
          <p:nvPr/>
        </p:nvGrpSpPr>
        <p:grpSpPr bwMode="auto">
          <a:xfrm>
            <a:off x="3659188" y="4610099"/>
            <a:ext cx="3800475" cy="1457324"/>
            <a:chOff x="2305" y="2904"/>
            <a:chExt cx="2394" cy="918"/>
          </a:xfrm>
        </p:grpSpPr>
        <p:sp>
          <p:nvSpPr>
            <p:cNvPr id="3110" name="Rectangle 45"/>
            <p:cNvSpPr>
              <a:spLocks noChangeArrowheads="1"/>
            </p:cNvSpPr>
            <p:nvPr/>
          </p:nvSpPr>
          <p:spPr bwMode="auto">
            <a:xfrm>
              <a:off x="2305" y="2904"/>
              <a:ext cx="2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dirty="0">
                  <a:solidFill>
                    <a:srgbClr val="990033"/>
                  </a:solidFill>
                </a:rPr>
                <a:t>②</a:t>
              </a:r>
              <a:r>
                <a:rPr lang="zh-CN" altLang="en-US" sz="2600" b="1" dirty="0"/>
                <a:t>自感与互感</a:t>
              </a:r>
            </a:p>
          </p:txBody>
        </p:sp>
        <p:graphicFrame>
          <p:nvGraphicFramePr>
            <p:cNvPr id="3080" name="Object 46"/>
            <p:cNvGraphicFramePr>
              <a:graphicFrameLocks noChangeAspect="1"/>
            </p:cNvGraphicFramePr>
            <p:nvPr>
              <p:extLst/>
            </p:nvPr>
          </p:nvGraphicFramePr>
          <p:xfrm>
            <a:off x="2566" y="3176"/>
            <a:ext cx="907" cy="598"/>
          </p:xfrm>
          <a:graphic>
            <a:graphicData uri="http://schemas.openxmlformats.org/presentationml/2006/ole">
              <mc:AlternateContent xmlns:mc="http://schemas.openxmlformats.org/markup-compatibility/2006">
                <mc:Choice xmlns:v="urn:schemas-microsoft-com:vml" Requires="v">
                  <p:oleObj spid="_x0000_s69716" name="公式" r:id="rId17" imgW="749160" imgH="431640" progId="Equation.3">
                    <p:embed/>
                  </p:oleObj>
                </mc:Choice>
                <mc:Fallback>
                  <p:oleObj name="公式" r:id="rId17" imgW="749160" imgH="431640" progId="Equation.3">
                    <p:embed/>
                    <p:pic>
                      <p:nvPicPr>
                        <p:cNvPr id="3080" name="Object 46"/>
                        <p:cNvPicPr>
                          <a:picLocks noChangeAspect="1" noChangeArrowheads="1"/>
                        </p:cNvPicPr>
                        <p:nvPr/>
                      </p:nvPicPr>
                      <p:blipFill>
                        <a:blip r:embed="rId18"/>
                        <a:srcRect/>
                        <a:stretch>
                          <a:fillRect/>
                        </a:stretch>
                      </p:blipFill>
                      <p:spPr bwMode="auto">
                        <a:xfrm>
                          <a:off x="2566" y="3176"/>
                          <a:ext cx="907" cy="598"/>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47"/>
            <p:cNvGraphicFramePr>
              <a:graphicFrameLocks noChangeAspect="1"/>
            </p:cNvGraphicFramePr>
            <p:nvPr>
              <p:extLst/>
            </p:nvPr>
          </p:nvGraphicFramePr>
          <p:xfrm>
            <a:off x="3577" y="3214"/>
            <a:ext cx="967" cy="608"/>
          </p:xfrm>
          <a:graphic>
            <a:graphicData uri="http://schemas.openxmlformats.org/presentationml/2006/ole">
              <mc:AlternateContent xmlns:mc="http://schemas.openxmlformats.org/markup-compatibility/2006">
                <mc:Choice xmlns:v="urn:schemas-microsoft-com:vml" Requires="v">
                  <p:oleObj spid="_x0000_s69717" name="公式" r:id="rId19" imgW="838080" imgH="431640" progId="Equation.3">
                    <p:embed/>
                  </p:oleObj>
                </mc:Choice>
                <mc:Fallback>
                  <p:oleObj name="公式" r:id="rId19" imgW="838080" imgH="431640" progId="Equation.3">
                    <p:embed/>
                    <p:pic>
                      <p:nvPicPr>
                        <p:cNvPr id="3081" name="Object 47"/>
                        <p:cNvPicPr>
                          <a:picLocks noChangeAspect="1" noChangeArrowheads="1"/>
                        </p:cNvPicPr>
                        <p:nvPr/>
                      </p:nvPicPr>
                      <p:blipFill>
                        <a:blip r:embed="rId20"/>
                        <a:srcRect/>
                        <a:stretch>
                          <a:fillRect/>
                        </a:stretch>
                      </p:blipFill>
                      <p:spPr bwMode="auto">
                        <a:xfrm>
                          <a:off x="3577" y="3214"/>
                          <a:ext cx="967"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48"/>
          <p:cNvGrpSpPr>
            <a:grpSpLocks/>
          </p:cNvGrpSpPr>
          <p:nvPr/>
        </p:nvGrpSpPr>
        <p:grpSpPr bwMode="auto">
          <a:xfrm>
            <a:off x="647700" y="3767138"/>
            <a:ext cx="2814638" cy="684212"/>
            <a:chOff x="408" y="2373"/>
            <a:chExt cx="1773" cy="431"/>
          </a:xfrm>
        </p:grpSpPr>
        <p:graphicFrame>
          <p:nvGraphicFramePr>
            <p:cNvPr id="3079" name="Object 49"/>
            <p:cNvGraphicFramePr>
              <a:graphicFrameLocks noChangeAspect="1"/>
            </p:cNvGraphicFramePr>
            <p:nvPr>
              <p:extLst/>
            </p:nvPr>
          </p:nvGraphicFramePr>
          <p:xfrm>
            <a:off x="747" y="2390"/>
            <a:ext cx="1434" cy="414"/>
          </p:xfrm>
          <a:graphic>
            <a:graphicData uri="http://schemas.openxmlformats.org/presentationml/2006/ole">
              <mc:AlternateContent xmlns:mc="http://schemas.openxmlformats.org/markup-compatibility/2006">
                <mc:Choice xmlns:v="urn:schemas-microsoft-com:vml" Requires="v">
                  <p:oleObj spid="_x0000_s69718" name="公式" r:id="rId21" imgW="1066680" imgH="291960" progId="Equation.3">
                    <p:embed/>
                  </p:oleObj>
                </mc:Choice>
                <mc:Fallback>
                  <p:oleObj name="公式" r:id="rId21" imgW="1066680" imgH="291960" progId="Equation.3">
                    <p:embed/>
                    <p:pic>
                      <p:nvPicPr>
                        <p:cNvPr id="3079" name="Object 49"/>
                        <p:cNvPicPr>
                          <a:picLocks noChangeAspect="1" noChangeArrowheads="1"/>
                        </p:cNvPicPr>
                        <p:nvPr/>
                      </p:nvPicPr>
                      <p:blipFill>
                        <a:blip r:embed="rId22"/>
                        <a:srcRect/>
                        <a:stretch>
                          <a:fillRect/>
                        </a:stretch>
                      </p:blipFill>
                      <p:spPr bwMode="auto">
                        <a:xfrm>
                          <a:off x="747" y="2390"/>
                          <a:ext cx="1434"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9" name="Rectangle 50"/>
            <p:cNvSpPr>
              <a:spLocks noChangeArrowheads="1"/>
            </p:cNvSpPr>
            <p:nvPr/>
          </p:nvSpPr>
          <p:spPr bwMode="auto">
            <a:xfrm>
              <a:off x="408" y="2373"/>
              <a:ext cx="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990033"/>
                  </a:solidFill>
                </a:rPr>
                <a:t>①</a:t>
              </a:r>
              <a:endParaRPr lang="en-US" altLang="zh-CN" sz="2800" b="1"/>
            </a:p>
          </p:txBody>
        </p:sp>
      </p:grpSp>
      <p:grpSp>
        <p:nvGrpSpPr>
          <p:cNvPr id="14" name="Group 51"/>
          <p:cNvGrpSpPr>
            <a:grpSpLocks/>
          </p:cNvGrpSpPr>
          <p:nvPr/>
        </p:nvGrpSpPr>
        <p:grpSpPr bwMode="auto">
          <a:xfrm>
            <a:off x="3695700" y="3652839"/>
            <a:ext cx="3222625" cy="1065213"/>
            <a:chOff x="2328" y="2301"/>
            <a:chExt cx="2030" cy="671"/>
          </a:xfrm>
        </p:grpSpPr>
        <p:graphicFrame>
          <p:nvGraphicFramePr>
            <p:cNvPr id="3078" name="Object 52"/>
            <p:cNvGraphicFramePr>
              <a:graphicFrameLocks noChangeAspect="1"/>
            </p:cNvGraphicFramePr>
            <p:nvPr>
              <p:extLst/>
            </p:nvPr>
          </p:nvGraphicFramePr>
          <p:xfrm>
            <a:off x="2591" y="2307"/>
            <a:ext cx="1767" cy="665"/>
          </p:xfrm>
          <a:graphic>
            <a:graphicData uri="http://schemas.openxmlformats.org/presentationml/2006/ole">
              <mc:AlternateContent xmlns:mc="http://schemas.openxmlformats.org/markup-compatibility/2006">
                <mc:Choice xmlns:v="urn:schemas-microsoft-com:vml" Requires="v">
                  <p:oleObj spid="_x0000_s69719" name="公式" r:id="rId23" imgW="1587240" imgH="457200" progId="Equation.3">
                    <p:embed/>
                  </p:oleObj>
                </mc:Choice>
                <mc:Fallback>
                  <p:oleObj name="公式" r:id="rId23" imgW="1587240" imgH="457200" progId="Equation.3">
                    <p:embed/>
                    <p:pic>
                      <p:nvPicPr>
                        <p:cNvPr id="3078" name="Object 52"/>
                        <p:cNvPicPr>
                          <a:picLocks noChangeAspect="1" noChangeArrowheads="1"/>
                        </p:cNvPicPr>
                        <p:nvPr/>
                      </p:nvPicPr>
                      <p:blipFill>
                        <a:blip r:embed="rId24"/>
                        <a:srcRect/>
                        <a:stretch>
                          <a:fillRect/>
                        </a:stretch>
                      </p:blipFill>
                      <p:spPr bwMode="auto">
                        <a:xfrm>
                          <a:off x="2591" y="2307"/>
                          <a:ext cx="1767" cy="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8" name="Rectangle 53"/>
            <p:cNvSpPr>
              <a:spLocks noChangeArrowheads="1"/>
            </p:cNvSpPr>
            <p:nvPr/>
          </p:nvSpPr>
          <p:spPr bwMode="auto">
            <a:xfrm>
              <a:off x="2328" y="2301"/>
              <a:ext cx="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990033"/>
                  </a:solidFill>
                </a:rPr>
                <a:t>①</a:t>
              </a:r>
              <a:endParaRPr lang="en-US" altLang="zh-CN" sz="2800" b="1"/>
            </a:p>
          </p:txBody>
        </p:sp>
      </p:grpSp>
      <p:grpSp>
        <p:nvGrpSpPr>
          <p:cNvPr id="15" name="Group 54"/>
          <p:cNvGrpSpPr>
            <a:grpSpLocks/>
          </p:cNvGrpSpPr>
          <p:nvPr/>
        </p:nvGrpSpPr>
        <p:grpSpPr bwMode="auto">
          <a:xfrm>
            <a:off x="3563938" y="5876925"/>
            <a:ext cx="4038600" cy="795338"/>
            <a:chOff x="2308" y="3759"/>
            <a:chExt cx="2544" cy="501"/>
          </a:xfrm>
        </p:grpSpPr>
        <p:graphicFrame>
          <p:nvGraphicFramePr>
            <p:cNvPr id="3076" name="Object 55"/>
            <p:cNvGraphicFramePr>
              <a:graphicFrameLocks noChangeAspect="1"/>
            </p:cNvGraphicFramePr>
            <p:nvPr>
              <p:extLst/>
            </p:nvPr>
          </p:nvGraphicFramePr>
          <p:xfrm>
            <a:off x="2708" y="3761"/>
            <a:ext cx="1264" cy="413"/>
          </p:xfrm>
          <a:graphic>
            <a:graphicData uri="http://schemas.openxmlformats.org/presentationml/2006/ole">
              <mc:AlternateContent xmlns:mc="http://schemas.openxmlformats.org/markup-compatibility/2006">
                <mc:Choice xmlns:v="urn:schemas-microsoft-com:vml" Requires="v">
                  <p:oleObj spid="_x0000_s69720" name="公式" r:id="rId25" imgW="812520" imgH="291960" progId="Equation.3">
                    <p:embed/>
                  </p:oleObj>
                </mc:Choice>
                <mc:Fallback>
                  <p:oleObj name="公式" r:id="rId25" imgW="812520" imgH="291960" progId="Equation.3">
                    <p:embed/>
                    <p:pic>
                      <p:nvPicPr>
                        <p:cNvPr id="3076" name="Object 55"/>
                        <p:cNvPicPr>
                          <a:picLocks noChangeAspect="1" noChangeArrowheads="1"/>
                        </p:cNvPicPr>
                        <p:nvPr/>
                      </p:nvPicPr>
                      <p:blipFill>
                        <a:blip r:embed="rId26"/>
                        <a:srcRect/>
                        <a:stretch>
                          <a:fillRect/>
                        </a:stretch>
                      </p:blipFill>
                      <p:spPr bwMode="auto">
                        <a:xfrm>
                          <a:off x="2708" y="3761"/>
                          <a:ext cx="1264" cy="41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5" name="Rectangle 56"/>
            <p:cNvSpPr>
              <a:spLocks noChangeArrowheads="1"/>
            </p:cNvSpPr>
            <p:nvPr/>
          </p:nvSpPr>
          <p:spPr bwMode="auto">
            <a:xfrm>
              <a:off x="2308" y="3759"/>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990033"/>
                  </a:solidFill>
                </a:rPr>
                <a:t>*③</a:t>
              </a:r>
            </a:p>
          </p:txBody>
        </p:sp>
        <p:grpSp>
          <p:nvGrpSpPr>
            <p:cNvPr id="3106" name="Group 57"/>
            <p:cNvGrpSpPr>
              <a:grpSpLocks/>
            </p:cNvGrpSpPr>
            <p:nvPr/>
          </p:nvGrpSpPr>
          <p:grpSpPr bwMode="auto">
            <a:xfrm>
              <a:off x="3873" y="3881"/>
              <a:ext cx="979" cy="379"/>
              <a:chOff x="2805" y="3941"/>
              <a:chExt cx="1039" cy="379"/>
            </a:xfrm>
          </p:grpSpPr>
          <p:sp>
            <p:nvSpPr>
              <p:cNvPr id="3107" name="Rectangle 58"/>
              <p:cNvSpPr>
                <a:spLocks noChangeArrowheads="1"/>
              </p:cNvSpPr>
              <p:nvPr/>
            </p:nvSpPr>
            <p:spPr bwMode="auto">
              <a:xfrm>
                <a:off x="2805" y="3941"/>
                <a:ext cx="103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sz="2600" b="1">
                    <a:latin typeface="楷体_GB2312" pitchFamily="49" charset="-122"/>
                  </a:rPr>
                  <a:t>已知   </a:t>
                </a:r>
              </a:p>
            </p:txBody>
          </p:sp>
          <p:graphicFrame>
            <p:nvGraphicFramePr>
              <p:cNvPr id="3077" name="Object 59"/>
              <p:cNvGraphicFramePr>
                <a:graphicFrameLocks noChangeAspect="1"/>
              </p:cNvGraphicFramePr>
              <p:nvPr/>
            </p:nvGraphicFramePr>
            <p:xfrm>
              <a:off x="3341" y="3997"/>
              <a:ext cx="345" cy="323"/>
            </p:xfrm>
            <a:graphic>
              <a:graphicData uri="http://schemas.openxmlformats.org/presentationml/2006/ole">
                <mc:AlternateContent xmlns:mc="http://schemas.openxmlformats.org/markup-compatibility/2006">
                  <mc:Choice xmlns:v="urn:schemas-microsoft-com:vml" Requires="v">
                    <p:oleObj spid="_x0000_s69721" name="公式" r:id="rId27" imgW="203040" imgH="241200" progId="Equation.3">
                      <p:embed/>
                    </p:oleObj>
                  </mc:Choice>
                  <mc:Fallback>
                    <p:oleObj name="公式" r:id="rId27" imgW="203040" imgH="241200" progId="Equation.3">
                      <p:embed/>
                      <p:pic>
                        <p:nvPicPr>
                          <p:cNvPr id="3077" name="Object 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41" y="3997"/>
                            <a:ext cx="345" cy="32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4812" name="Line 60"/>
          <p:cNvSpPr>
            <a:spLocks noChangeShapeType="1"/>
          </p:cNvSpPr>
          <p:nvPr/>
        </p:nvSpPr>
        <p:spPr bwMode="auto">
          <a:xfrm flipV="1">
            <a:off x="7753350" y="1809750"/>
            <a:ext cx="89535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7" name="Group 61"/>
          <p:cNvGrpSpPr>
            <a:grpSpLocks/>
          </p:cNvGrpSpPr>
          <p:nvPr/>
        </p:nvGrpSpPr>
        <p:grpSpPr bwMode="auto">
          <a:xfrm>
            <a:off x="7448553" y="3709988"/>
            <a:ext cx="1462088" cy="1512887"/>
            <a:chOff x="4692" y="2337"/>
            <a:chExt cx="921" cy="953"/>
          </a:xfrm>
        </p:grpSpPr>
        <p:sp>
          <p:nvSpPr>
            <p:cNvPr id="3104" name="Rectangle 62"/>
            <p:cNvSpPr>
              <a:spLocks noChangeArrowheads="1"/>
            </p:cNvSpPr>
            <p:nvPr/>
          </p:nvSpPr>
          <p:spPr bwMode="auto">
            <a:xfrm>
              <a:off x="4692" y="2337"/>
              <a:ext cx="3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990033"/>
                  </a:solidFill>
                </a:rPr>
                <a:t>①</a:t>
              </a:r>
              <a:endParaRPr lang="en-US" altLang="zh-CN" sz="2800" b="1"/>
            </a:p>
          </p:txBody>
        </p:sp>
        <p:graphicFrame>
          <p:nvGraphicFramePr>
            <p:cNvPr id="3075" name="Object 63"/>
            <p:cNvGraphicFramePr>
              <a:graphicFrameLocks noChangeAspect="1"/>
            </p:cNvGraphicFramePr>
            <p:nvPr>
              <p:extLst/>
            </p:nvPr>
          </p:nvGraphicFramePr>
          <p:xfrm>
            <a:off x="4835" y="2628"/>
            <a:ext cx="778" cy="662"/>
          </p:xfrm>
          <a:graphic>
            <a:graphicData uri="http://schemas.openxmlformats.org/presentationml/2006/ole">
              <mc:AlternateContent xmlns:mc="http://schemas.openxmlformats.org/markup-compatibility/2006">
                <mc:Choice xmlns:v="urn:schemas-microsoft-com:vml" Requires="v">
                  <p:oleObj spid="_x0000_s69722" name="公式" r:id="rId29" imgW="672840" imgH="431640" progId="Equation.3">
                    <p:embed/>
                  </p:oleObj>
                </mc:Choice>
                <mc:Fallback>
                  <p:oleObj name="公式" r:id="rId29" imgW="672840" imgH="431640" progId="Equation.3">
                    <p:embed/>
                    <p:pic>
                      <p:nvPicPr>
                        <p:cNvPr id="3075" name="Object 63"/>
                        <p:cNvPicPr>
                          <a:picLocks noChangeAspect="1" noChangeArrowheads="1"/>
                        </p:cNvPicPr>
                        <p:nvPr/>
                      </p:nvPicPr>
                      <p:blipFill>
                        <a:blip r:embed="rId30"/>
                        <a:srcRect/>
                        <a:stretch>
                          <a:fillRect/>
                        </a:stretch>
                      </p:blipFill>
                      <p:spPr bwMode="auto">
                        <a:xfrm>
                          <a:off x="4835" y="2628"/>
                          <a:ext cx="778"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64"/>
          <p:cNvGrpSpPr>
            <a:grpSpLocks/>
          </p:cNvGrpSpPr>
          <p:nvPr/>
        </p:nvGrpSpPr>
        <p:grpSpPr bwMode="auto">
          <a:xfrm>
            <a:off x="7416800" y="5126038"/>
            <a:ext cx="1657350" cy="1030287"/>
            <a:chOff x="4672" y="3229"/>
            <a:chExt cx="1044" cy="649"/>
          </a:xfrm>
        </p:grpSpPr>
        <p:sp>
          <p:nvSpPr>
            <p:cNvPr id="3103" name="Rectangle 65"/>
            <p:cNvSpPr>
              <a:spLocks noChangeArrowheads="1"/>
            </p:cNvSpPr>
            <p:nvPr/>
          </p:nvSpPr>
          <p:spPr bwMode="auto">
            <a:xfrm>
              <a:off x="4672" y="322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990033"/>
                  </a:solidFill>
                </a:rPr>
                <a:t>②</a:t>
              </a:r>
              <a:endParaRPr lang="en-US" altLang="zh-CN" sz="2800" b="1"/>
            </a:p>
          </p:txBody>
        </p:sp>
        <p:graphicFrame>
          <p:nvGraphicFramePr>
            <p:cNvPr id="3074" name="Object 66"/>
            <p:cNvGraphicFramePr>
              <a:graphicFrameLocks noChangeAspect="1"/>
            </p:cNvGraphicFramePr>
            <p:nvPr>
              <p:extLst/>
            </p:nvPr>
          </p:nvGraphicFramePr>
          <p:xfrm>
            <a:off x="4719" y="3516"/>
            <a:ext cx="997" cy="362"/>
          </p:xfrm>
          <a:graphic>
            <a:graphicData uri="http://schemas.openxmlformats.org/presentationml/2006/ole">
              <mc:AlternateContent xmlns:mc="http://schemas.openxmlformats.org/markup-compatibility/2006">
                <mc:Choice xmlns:v="urn:schemas-microsoft-com:vml" Requires="v">
                  <p:oleObj spid="_x0000_s69723" name="公式" r:id="rId31" imgW="774360" imgH="228600" progId="Equation.3">
                    <p:embed/>
                  </p:oleObj>
                </mc:Choice>
                <mc:Fallback>
                  <p:oleObj name="公式" r:id="rId31" imgW="774360" imgH="228600" progId="Equation.3">
                    <p:embed/>
                    <p:pic>
                      <p:nvPicPr>
                        <p:cNvPr id="3074" name="Object 66"/>
                        <p:cNvPicPr>
                          <a:picLocks noChangeAspect="1" noChangeArrowheads="1"/>
                        </p:cNvPicPr>
                        <p:nvPr/>
                      </p:nvPicPr>
                      <p:blipFill>
                        <a:blip r:embed="rId32"/>
                        <a:srcRect/>
                        <a:stretch>
                          <a:fillRect/>
                        </a:stretch>
                      </p:blipFill>
                      <p:spPr bwMode="auto">
                        <a:xfrm>
                          <a:off x="4719" y="3516"/>
                          <a:ext cx="997"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64138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5"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down)">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down)">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down)">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5" fill="hold" nodeType="clickEffect">
                                  <p:stCondLst>
                                    <p:cond delay="0"/>
                                  </p:stCondLst>
                                  <p:childTnLst>
                                    <p:set>
                                      <p:cBhvr>
                                        <p:cTn id="30" dur="1" fill="hold">
                                          <p:stCondLst>
                                            <p:cond delay="0"/>
                                          </p:stCondLst>
                                        </p:cTn>
                                        <p:tgtEl>
                                          <p:spTgt spid="74812"/>
                                        </p:tgtEl>
                                        <p:attrNameLst>
                                          <p:attrName>style.visibility</p:attrName>
                                        </p:attrNameLst>
                                      </p:cBhvr>
                                      <p:to>
                                        <p:strVal val="visible"/>
                                      </p:to>
                                    </p:set>
                                    <p:animEffect transition="in" filter="checkerboard(down)">
                                      <p:cBhvr>
                                        <p:cTn id="31" dur="500"/>
                                        <p:tgtEl>
                                          <p:spTgt spid="748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5"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down)">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5"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down)">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5"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heckerboard(down)">
                                      <p:cBhvr>
                                        <p:cTn id="46" dur="500"/>
                                        <p:tgtEl>
                                          <p:spTgt spid="1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5"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checkerboard(down)">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5"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checkerboard(down)">
                                      <p:cBhvr>
                                        <p:cTn id="56" dur="500"/>
                                        <p:tgtEl>
                                          <p:spTgt spid="1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5"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checkerboard(down)">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5"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checkerboard(down)">
                                      <p:cBhvr>
                                        <p:cTn id="66" dur="500"/>
                                        <p:tgtEl>
                                          <p:spTgt spid="1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5"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checkerboard(down)">
                                      <p:cBhvr>
                                        <p:cTn id="7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ext Box 59"/>
          <p:cNvSpPr txBox="1">
            <a:spLocks noChangeArrowheads="1"/>
          </p:cNvSpPr>
          <p:nvPr/>
        </p:nvSpPr>
        <p:spPr bwMode="auto">
          <a:xfrm>
            <a:off x="290513" y="533400"/>
            <a:ext cx="2903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Arial" panose="020B0604020202020204" pitchFamily="34" charset="0"/>
              </a:rPr>
              <a:t>（</a:t>
            </a:r>
            <a:r>
              <a:rPr lang="en-US" altLang="zh-CN">
                <a:latin typeface="Arial" panose="020B0604020202020204" pitchFamily="34" charset="0"/>
              </a:rPr>
              <a:t>4</a:t>
            </a:r>
            <a:r>
              <a:rPr lang="zh-CN" altLang="en-US">
                <a:latin typeface="Arial" panose="020B0604020202020204" pitchFamily="34" charset="0"/>
              </a:rPr>
              <a:t>）相互关系</a:t>
            </a:r>
            <a:endParaRPr lang="zh-CN" altLang="en-US" sz="2800">
              <a:latin typeface="Arial" panose="020B0604020202020204" pitchFamily="34" charset="0"/>
            </a:endParaRPr>
          </a:p>
        </p:txBody>
      </p:sp>
      <p:sp>
        <p:nvSpPr>
          <p:cNvPr id="160829" name="Rectangle 61"/>
          <p:cNvSpPr>
            <a:spLocks noChangeArrowheads="1"/>
          </p:cNvSpPr>
          <p:nvPr/>
        </p:nvSpPr>
        <p:spPr bwMode="auto">
          <a:xfrm>
            <a:off x="441325" y="1158875"/>
            <a:ext cx="4051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990033"/>
                </a:solidFill>
                <a:latin typeface="Times New Roman" panose="02020603050405020304" pitchFamily="18" charset="0"/>
              </a:rPr>
              <a:t>a.</a:t>
            </a:r>
            <a:r>
              <a:rPr lang="zh-CN" altLang="en-US">
                <a:latin typeface="Times New Roman" panose="02020603050405020304" pitchFamily="18" charset="0"/>
              </a:rPr>
              <a:t>直角与自然坐标系</a:t>
            </a:r>
          </a:p>
        </p:txBody>
      </p:sp>
      <p:grpSp>
        <p:nvGrpSpPr>
          <p:cNvPr id="2" name="Group 110"/>
          <p:cNvGrpSpPr>
            <a:grpSpLocks/>
          </p:cNvGrpSpPr>
          <p:nvPr/>
        </p:nvGrpSpPr>
        <p:grpSpPr bwMode="auto">
          <a:xfrm>
            <a:off x="677863" y="1741488"/>
            <a:ext cx="3619500" cy="3219450"/>
            <a:chOff x="451" y="965"/>
            <a:chExt cx="2280" cy="2028"/>
          </a:xfrm>
        </p:grpSpPr>
        <p:sp>
          <p:nvSpPr>
            <p:cNvPr id="8230" name="Line 107"/>
            <p:cNvSpPr>
              <a:spLocks noChangeShapeType="1"/>
            </p:cNvSpPr>
            <p:nvPr/>
          </p:nvSpPr>
          <p:spPr bwMode="auto">
            <a:xfrm rot="-5400000">
              <a:off x="1060" y="1492"/>
              <a:ext cx="0" cy="70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8231" name="Group 62"/>
            <p:cNvGrpSpPr>
              <a:grpSpLocks/>
            </p:cNvGrpSpPr>
            <p:nvPr/>
          </p:nvGrpSpPr>
          <p:grpSpPr bwMode="auto">
            <a:xfrm>
              <a:off x="1104" y="965"/>
              <a:ext cx="1356" cy="937"/>
              <a:chOff x="930" y="1061"/>
              <a:chExt cx="1356" cy="937"/>
            </a:xfrm>
          </p:grpSpPr>
          <p:sp>
            <p:nvSpPr>
              <p:cNvPr id="8269" name="Line 63"/>
              <p:cNvSpPr>
                <a:spLocks noChangeShapeType="1"/>
              </p:cNvSpPr>
              <p:nvPr/>
            </p:nvSpPr>
            <p:spPr bwMode="auto">
              <a:xfrm>
                <a:off x="1157" y="1946"/>
                <a:ext cx="821"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0" name="Line 64"/>
              <p:cNvSpPr>
                <a:spLocks noChangeShapeType="1"/>
              </p:cNvSpPr>
              <p:nvPr/>
            </p:nvSpPr>
            <p:spPr bwMode="auto">
              <a:xfrm flipV="1">
                <a:off x="1177" y="1246"/>
                <a:ext cx="797" cy="696"/>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71" name="Object 23"/>
              <p:cNvGraphicFramePr>
                <a:graphicFrameLocks noChangeAspect="1"/>
              </p:cNvGraphicFramePr>
              <p:nvPr/>
            </p:nvGraphicFramePr>
            <p:xfrm>
              <a:off x="2012" y="1061"/>
              <a:ext cx="274" cy="355"/>
            </p:xfrm>
            <a:graphic>
              <a:graphicData uri="http://schemas.openxmlformats.org/presentationml/2006/ole">
                <mc:AlternateContent xmlns:mc="http://schemas.openxmlformats.org/markup-compatibility/2006">
                  <mc:Choice xmlns:v="urn:schemas-microsoft-com:vml" Requires="v">
                    <p:oleObj spid="_x0000_s42361" name="公式" r:id="rId4" imgW="95289" imgH="152512" progId="Equation.3">
                      <p:embed/>
                    </p:oleObj>
                  </mc:Choice>
                  <mc:Fallback>
                    <p:oleObj name="公式" r:id="rId4" imgW="95289" imgH="152512" progId="Equation.3">
                      <p:embed/>
                      <p:pic>
                        <p:nvPicPr>
                          <p:cNvPr id="8271"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 y="1061"/>
                            <a:ext cx="274"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2" name="Object 24"/>
              <p:cNvGraphicFramePr>
                <a:graphicFrameLocks noChangeAspect="1"/>
              </p:cNvGraphicFramePr>
              <p:nvPr/>
            </p:nvGraphicFramePr>
            <p:xfrm>
              <a:off x="930" y="1128"/>
              <a:ext cx="218" cy="254"/>
            </p:xfrm>
            <a:graphic>
              <a:graphicData uri="http://schemas.openxmlformats.org/presentationml/2006/ole">
                <mc:AlternateContent xmlns:mc="http://schemas.openxmlformats.org/markup-compatibility/2006">
                  <mc:Choice xmlns:v="urn:schemas-microsoft-com:vml" Requires="v">
                    <p:oleObj spid="_x0000_s42362" name="Equation" r:id="rId6" imgW="457280" imgH="590615" progId="Equation.DSMT4">
                      <p:embed/>
                    </p:oleObj>
                  </mc:Choice>
                  <mc:Fallback>
                    <p:oleObj name="Equation" r:id="rId6" imgW="457280" imgH="590615" progId="Equation.DSMT4">
                      <p:embed/>
                      <p:pic>
                        <p:nvPicPr>
                          <p:cNvPr id="8272"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 y="1128"/>
                            <a:ext cx="21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73" name="Line 67"/>
              <p:cNvSpPr>
                <a:spLocks noChangeShapeType="1"/>
              </p:cNvSpPr>
              <p:nvPr/>
            </p:nvSpPr>
            <p:spPr bwMode="auto">
              <a:xfrm rot="16200000" flipV="1">
                <a:off x="825" y="1602"/>
                <a:ext cx="689"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4" name="Line 68"/>
              <p:cNvSpPr>
                <a:spLocks noChangeShapeType="1"/>
              </p:cNvSpPr>
              <p:nvPr/>
            </p:nvSpPr>
            <p:spPr bwMode="auto">
              <a:xfrm rot="16200000" flipV="1">
                <a:off x="1621" y="1594"/>
                <a:ext cx="689" cy="0"/>
              </a:xfrm>
              <a:prstGeom prst="line">
                <a:avLst/>
              </a:prstGeom>
              <a:noFill/>
              <a:ln w="19050">
                <a:solidFill>
                  <a:srgbClr val="CC00CC"/>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5" name="Line 69"/>
              <p:cNvSpPr>
                <a:spLocks noChangeShapeType="1"/>
              </p:cNvSpPr>
              <p:nvPr/>
            </p:nvSpPr>
            <p:spPr bwMode="auto">
              <a:xfrm flipV="1">
                <a:off x="1181" y="1262"/>
                <a:ext cx="785" cy="0"/>
              </a:xfrm>
              <a:prstGeom prst="line">
                <a:avLst/>
              </a:prstGeom>
              <a:noFill/>
              <a:ln w="19050">
                <a:solidFill>
                  <a:srgbClr val="CC00CC"/>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76" name="Object 25"/>
              <p:cNvGraphicFramePr>
                <a:graphicFrameLocks noChangeAspect="1"/>
              </p:cNvGraphicFramePr>
              <p:nvPr/>
            </p:nvGraphicFramePr>
            <p:xfrm>
              <a:off x="2002" y="1747"/>
              <a:ext cx="240" cy="251"/>
            </p:xfrm>
            <a:graphic>
              <a:graphicData uri="http://schemas.openxmlformats.org/presentationml/2006/ole">
                <mc:AlternateContent xmlns:mc="http://schemas.openxmlformats.org/markup-compatibility/2006">
                  <mc:Choice xmlns:v="urn:schemas-microsoft-com:vml" Requires="v">
                    <p:oleObj spid="_x0000_s42363" name="Equation" r:id="rId8" imgW="438114" imgH="514223" progId="Equation.DSMT4">
                      <p:embed/>
                    </p:oleObj>
                  </mc:Choice>
                  <mc:Fallback>
                    <p:oleObj name="Equation" r:id="rId8" imgW="438114" imgH="514223" progId="Equation.DSMT4">
                      <p:embed/>
                      <p:pic>
                        <p:nvPicPr>
                          <p:cNvPr id="8276"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2" y="1747"/>
                            <a:ext cx="24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32" name="Group 71"/>
            <p:cNvGrpSpPr>
              <a:grpSpLocks/>
            </p:cNvGrpSpPr>
            <p:nvPr/>
          </p:nvGrpSpPr>
          <p:grpSpPr bwMode="auto">
            <a:xfrm>
              <a:off x="451" y="1029"/>
              <a:ext cx="2280" cy="1860"/>
              <a:chOff x="3439" y="1257"/>
              <a:chExt cx="2280" cy="1860"/>
            </a:xfrm>
          </p:grpSpPr>
          <p:sp>
            <p:nvSpPr>
              <p:cNvPr id="8261" name="Line 72"/>
              <p:cNvSpPr>
                <a:spLocks noChangeShapeType="1"/>
              </p:cNvSpPr>
              <p:nvPr/>
            </p:nvSpPr>
            <p:spPr bwMode="auto">
              <a:xfrm flipV="1">
                <a:off x="3703" y="1269"/>
                <a:ext cx="0" cy="1788"/>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2" name="Line 73"/>
              <p:cNvSpPr>
                <a:spLocks noChangeShapeType="1"/>
              </p:cNvSpPr>
              <p:nvPr/>
            </p:nvSpPr>
            <p:spPr bwMode="auto">
              <a:xfrm>
                <a:off x="3607" y="2949"/>
                <a:ext cx="2112" cy="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63" name="Object 20"/>
              <p:cNvGraphicFramePr>
                <a:graphicFrameLocks noChangeAspect="1"/>
              </p:cNvGraphicFramePr>
              <p:nvPr/>
            </p:nvGraphicFramePr>
            <p:xfrm>
              <a:off x="5479" y="2661"/>
              <a:ext cx="221" cy="240"/>
            </p:xfrm>
            <a:graphic>
              <a:graphicData uri="http://schemas.openxmlformats.org/presentationml/2006/ole">
                <mc:AlternateContent xmlns:mc="http://schemas.openxmlformats.org/markup-compatibility/2006">
                  <mc:Choice xmlns:v="urn:schemas-microsoft-com:vml" Requires="v">
                    <p:oleObj spid="_x0000_s42364" name="公式" r:id="rId10" imgW="177646" imgH="190335" progId="Equation.3">
                      <p:embed/>
                    </p:oleObj>
                  </mc:Choice>
                  <mc:Fallback>
                    <p:oleObj name="公式" r:id="rId10" imgW="177646" imgH="190335" progId="Equation.3">
                      <p:embed/>
                      <p:pic>
                        <p:nvPicPr>
                          <p:cNvPr id="8263"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9" y="2661"/>
                            <a:ext cx="22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4" name="Object 21"/>
              <p:cNvGraphicFramePr>
                <a:graphicFrameLocks noChangeAspect="1"/>
              </p:cNvGraphicFramePr>
              <p:nvPr/>
            </p:nvGraphicFramePr>
            <p:xfrm>
              <a:off x="3439" y="1257"/>
              <a:ext cx="239" cy="302"/>
            </p:xfrm>
            <a:graphic>
              <a:graphicData uri="http://schemas.openxmlformats.org/presentationml/2006/ole">
                <mc:AlternateContent xmlns:mc="http://schemas.openxmlformats.org/markup-compatibility/2006">
                  <mc:Choice xmlns:v="urn:schemas-microsoft-com:vml" Requires="v">
                    <p:oleObj spid="_x0000_s42365" name="公式" r:id="rId12" imgW="190417" imgH="241195" progId="Equation.3">
                      <p:embed/>
                    </p:oleObj>
                  </mc:Choice>
                  <mc:Fallback>
                    <p:oleObj name="公式" r:id="rId12" imgW="190417" imgH="241195" progId="Equation.3">
                      <p:embed/>
                      <p:pic>
                        <p:nvPicPr>
                          <p:cNvPr id="8264"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9" y="1257"/>
                            <a:ext cx="23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5" name="Object 22"/>
              <p:cNvGraphicFramePr>
                <a:graphicFrameLocks noChangeAspect="1"/>
              </p:cNvGraphicFramePr>
              <p:nvPr/>
            </p:nvGraphicFramePr>
            <p:xfrm>
              <a:off x="3523" y="2913"/>
              <a:ext cx="177" cy="204"/>
            </p:xfrm>
            <a:graphic>
              <a:graphicData uri="http://schemas.openxmlformats.org/presentationml/2006/ole">
                <mc:AlternateContent xmlns:mc="http://schemas.openxmlformats.org/markup-compatibility/2006">
                  <mc:Choice xmlns:v="urn:schemas-microsoft-com:vml" Requires="v">
                    <p:oleObj spid="_x0000_s42366" name="Equation" r:id="rId14" imgW="164957" imgH="190335" progId="Equation.3">
                      <p:embed/>
                    </p:oleObj>
                  </mc:Choice>
                  <mc:Fallback>
                    <p:oleObj name="Equation" r:id="rId14" imgW="164957" imgH="190335" progId="Equation.3">
                      <p:embed/>
                      <p:pic>
                        <p:nvPicPr>
                          <p:cNvPr id="8265"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3" y="2913"/>
                            <a:ext cx="177"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66" name="Group 77"/>
              <p:cNvGrpSpPr>
                <a:grpSpLocks/>
              </p:cNvGrpSpPr>
              <p:nvPr/>
            </p:nvGrpSpPr>
            <p:grpSpPr bwMode="auto">
              <a:xfrm>
                <a:off x="3906" y="1776"/>
                <a:ext cx="1404" cy="936"/>
                <a:chOff x="3324" y="1692"/>
                <a:chExt cx="1404" cy="936"/>
              </a:xfrm>
            </p:grpSpPr>
            <p:sp>
              <p:nvSpPr>
                <p:cNvPr id="8267" name="Freeform 78"/>
                <p:cNvSpPr>
                  <a:spLocks/>
                </p:cNvSpPr>
                <p:nvPr/>
              </p:nvSpPr>
              <p:spPr bwMode="auto">
                <a:xfrm>
                  <a:off x="3324" y="1692"/>
                  <a:ext cx="1404" cy="936"/>
                </a:xfrm>
                <a:custGeom>
                  <a:avLst/>
                  <a:gdLst>
                    <a:gd name="T0" fmla="*/ 0 w 1404"/>
                    <a:gd name="T1" fmla="*/ 936 h 936"/>
                    <a:gd name="T2" fmla="*/ 60 w 1404"/>
                    <a:gd name="T3" fmla="*/ 780 h 936"/>
                    <a:gd name="T4" fmla="*/ 216 w 1404"/>
                    <a:gd name="T5" fmla="*/ 516 h 936"/>
                    <a:gd name="T6" fmla="*/ 360 w 1404"/>
                    <a:gd name="T7" fmla="*/ 348 h 936"/>
                    <a:gd name="T8" fmla="*/ 504 w 1404"/>
                    <a:gd name="T9" fmla="*/ 228 h 936"/>
                    <a:gd name="T10" fmla="*/ 768 w 1404"/>
                    <a:gd name="T11" fmla="*/ 72 h 936"/>
                    <a:gd name="T12" fmla="*/ 1116 w 1404"/>
                    <a:gd name="T13" fmla="*/ 0 h 936"/>
                    <a:gd name="T14" fmla="*/ 1404 w 1404"/>
                    <a:gd name="T15" fmla="*/ 24 h 936"/>
                    <a:gd name="T16" fmla="*/ 0 60000 65536"/>
                    <a:gd name="T17" fmla="*/ 0 60000 65536"/>
                    <a:gd name="T18" fmla="*/ 0 60000 65536"/>
                    <a:gd name="T19" fmla="*/ 0 60000 65536"/>
                    <a:gd name="T20" fmla="*/ 0 60000 65536"/>
                    <a:gd name="T21" fmla="*/ 0 60000 65536"/>
                    <a:gd name="T22" fmla="*/ 0 60000 65536"/>
                    <a:gd name="T23" fmla="*/ 0 60000 65536"/>
                    <a:gd name="T24" fmla="*/ 0 w 1404"/>
                    <a:gd name="T25" fmla="*/ 0 h 936"/>
                    <a:gd name="T26" fmla="*/ 1404 w 1404"/>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4" h="936">
                      <a:moveTo>
                        <a:pt x="0" y="936"/>
                      </a:moveTo>
                      <a:lnTo>
                        <a:pt x="60" y="780"/>
                      </a:lnTo>
                      <a:lnTo>
                        <a:pt x="216" y="516"/>
                      </a:lnTo>
                      <a:lnTo>
                        <a:pt x="360" y="348"/>
                      </a:lnTo>
                      <a:lnTo>
                        <a:pt x="504" y="228"/>
                      </a:lnTo>
                      <a:lnTo>
                        <a:pt x="768" y="72"/>
                      </a:lnTo>
                      <a:lnTo>
                        <a:pt x="1116" y="0"/>
                      </a:lnTo>
                      <a:lnTo>
                        <a:pt x="1404" y="24"/>
                      </a:lnTo>
                    </a:path>
                  </a:pathLst>
                </a:custGeom>
                <a:noFill/>
                <a:ln w="28575" cap="sq">
                  <a:solidFill>
                    <a:srgbClr val="00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68" name="Oval 79"/>
                <p:cNvSpPr>
                  <a:spLocks noChangeArrowheads="1"/>
                </p:cNvSpPr>
                <p:nvPr/>
              </p:nvSpPr>
              <p:spPr bwMode="auto">
                <a:xfrm>
                  <a:off x="3732" y="1956"/>
                  <a:ext cx="56" cy="56"/>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grpSp>
        </p:grpSp>
        <p:grpSp>
          <p:nvGrpSpPr>
            <p:cNvPr id="8233" name="Group 80"/>
            <p:cNvGrpSpPr>
              <a:grpSpLocks/>
            </p:cNvGrpSpPr>
            <p:nvPr/>
          </p:nvGrpSpPr>
          <p:grpSpPr bwMode="auto">
            <a:xfrm>
              <a:off x="1119" y="1574"/>
              <a:ext cx="1187" cy="703"/>
              <a:chOff x="3963" y="1802"/>
              <a:chExt cx="1187" cy="703"/>
            </a:xfrm>
          </p:grpSpPr>
          <p:grpSp>
            <p:nvGrpSpPr>
              <p:cNvPr id="8249" name="Group 81"/>
              <p:cNvGrpSpPr>
                <a:grpSpLocks/>
              </p:cNvGrpSpPr>
              <p:nvPr/>
            </p:nvGrpSpPr>
            <p:grpSpPr bwMode="auto">
              <a:xfrm>
                <a:off x="3963" y="1802"/>
                <a:ext cx="993" cy="703"/>
                <a:chOff x="1353" y="1646"/>
                <a:chExt cx="993" cy="703"/>
              </a:xfrm>
            </p:grpSpPr>
            <p:graphicFrame>
              <p:nvGraphicFramePr>
                <p:cNvPr id="8253" name="Object 17"/>
                <p:cNvGraphicFramePr>
                  <a:graphicFrameLocks noChangeAspect="1"/>
                </p:cNvGraphicFramePr>
                <p:nvPr/>
              </p:nvGraphicFramePr>
              <p:xfrm>
                <a:off x="1353" y="2016"/>
                <a:ext cx="267" cy="333"/>
              </p:xfrm>
              <a:graphic>
                <a:graphicData uri="http://schemas.openxmlformats.org/presentationml/2006/ole">
                  <mc:AlternateContent xmlns:mc="http://schemas.openxmlformats.org/markup-compatibility/2006">
                    <mc:Choice xmlns:v="urn:schemas-microsoft-com:vml" Requires="v">
                      <p:oleObj spid="_x0000_s42367" name="公式" r:id="rId16" imgW="152517" imgH="209468" progId="Equation.3">
                        <p:embed/>
                      </p:oleObj>
                    </mc:Choice>
                    <mc:Fallback>
                      <p:oleObj name="公式" r:id="rId16" imgW="152517" imgH="209468" progId="Equation.3">
                        <p:embed/>
                        <p:pic>
                          <p:nvPicPr>
                            <p:cNvPr id="8253"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53" y="2016"/>
                              <a:ext cx="267"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54" name="Object 18"/>
                <p:cNvGraphicFramePr>
                  <a:graphicFrameLocks noChangeAspect="1"/>
                </p:cNvGraphicFramePr>
                <p:nvPr/>
              </p:nvGraphicFramePr>
              <p:xfrm>
                <a:off x="2021" y="1901"/>
                <a:ext cx="162" cy="216"/>
              </p:xfrm>
              <a:graphic>
                <a:graphicData uri="http://schemas.openxmlformats.org/presentationml/2006/ole">
                  <mc:AlternateContent xmlns:mc="http://schemas.openxmlformats.org/markup-compatibility/2006">
                    <mc:Choice xmlns:v="urn:schemas-microsoft-com:vml" Requires="v">
                      <p:oleObj spid="_x0000_s42368" name="公式" r:id="rId18" imgW="76123" imgH="114182" progId="Equation.3">
                        <p:embed/>
                      </p:oleObj>
                    </mc:Choice>
                    <mc:Fallback>
                      <p:oleObj name="公式" r:id="rId18" imgW="76123" imgH="114182" progId="Equation.3">
                        <p:embed/>
                        <p:pic>
                          <p:nvPicPr>
                            <p:cNvPr id="8254"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21" y="1901"/>
                              <a:ext cx="16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55" name="Line 84"/>
                <p:cNvSpPr>
                  <a:spLocks noChangeShapeType="1"/>
                </p:cNvSpPr>
                <p:nvPr/>
              </p:nvSpPr>
              <p:spPr bwMode="auto">
                <a:xfrm rot="16200000" flipH="1">
                  <a:off x="1924" y="1588"/>
                  <a:ext cx="12" cy="660"/>
                </a:xfrm>
                <a:prstGeom prst="line">
                  <a:avLst/>
                </a:prstGeom>
                <a:noFill/>
                <a:ln w="28575" cap="sq">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8256" name="Line 85"/>
                <p:cNvSpPr>
                  <a:spLocks noChangeShapeType="1"/>
                </p:cNvSpPr>
                <p:nvPr/>
              </p:nvSpPr>
              <p:spPr bwMode="auto">
                <a:xfrm flipH="1">
                  <a:off x="1580" y="1928"/>
                  <a:ext cx="0" cy="216"/>
                </a:xfrm>
                <a:prstGeom prst="line">
                  <a:avLst/>
                </a:prstGeom>
                <a:noFill/>
                <a:ln w="28575" cap="sq">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8257" name="Line 86"/>
                <p:cNvSpPr>
                  <a:spLocks noChangeShapeType="1"/>
                </p:cNvSpPr>
                <p:nvPr/>
              </p:nvSpPr>
              <p:spPr bwMode="auto">
                <a:xfrm>
                  <a:off x="2256" y="1932"/>
                  <a:ext cx="0" cy="180"/>
                </a:xfrm>
                <a:prstGeom prst="line">
                  <a:avLst/>
                </a:prstGeom>
                <a:noFill/>
                <a:ln w="19050">
                  <a:solidFill>
                    <a:schemeClr val="accent1"/>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8258" name="Line 87"/>
                <p:cNvSpPr>
                  <a:spLocks noChangeShapeType="1"/>
                </p:cNvSpPr>
                <p:nvPr/>
              </p:nvSpPr>
              <p:spPr bwMode="auto">
                <a:xfrm rot="16200000" flipH="1">
                  <a:off x="1928" y="1796"/>
                  <a:ext cx="0" cy="648"/>
                </a:xfrm>
                <a:prstGeom prst="line">
                  <a:avLst/>
                </a:prstGeom>
                <a:noFill/>
                <a:ln w="19050">
                  <a:solidFill>
                    <a:schemeClr val="accent1"/>
                  </a:solidFill>
                  <a:prstDash val="dash"/>
                  <a:round/>
                  <a:headEnd type="none" w="sm" len="sm"/>
                  <a:tailEnd type="none"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8259" name="Object 19"/>
                <p:cNvGraphicFramePr>
                  <a:graphicFrameLocks noChangeAspect="1"/>
                </p:cNvGraphicFramePr>
                <p:nvPr/>
              </p:nvGraphicFramePr>
              <p:xfrm>
                <a:off x="2089" y="1646"/>
                <a:ext cx="257" cy="303"/>
              </p:xfrm>
              <a:graphic>
                <a:graphicData uri="http://schemas.openxmlformats.org/presentationml/2006/ole">
                  <mc:AlternateContent xmlns:mc="http://schemas.openxmlformats.org/markup-compatibility/2006">
                    <mc:Choice xmlns:v="urn:schemas-microsoft-com:vml" Requires="v">
                      <p:oleObj spid="_x0000_s42369" name="公式" r:id="rId20" imgW="152517" imgH="200021" progId="Equation.3">
                        <p:embed/>
                      </p:oleObj>
                    </mc:Choice>
                    <mc:Fallback>
                      <p:oleObj name="公式" r:id="rId20" imgW="152517" imgH="200021" progId="Equation.3">
                        <p:embed/>
                        <p:pic>
                          <p:nvPicPr>
                            <p:cNvPr id="8259"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89" y="1646"/>
                              <a:ext cx="25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60" name="Freeform 89"/>
                <p:cNvSpPr>
                  <a:spLocks/>
                </p:cNvSpPr>
                <p:nvPr/>
              </p:nvSpPr>
              <p:spPr bwMode="auto">
                <a:xfrm>
                  <a:off x="1912" y="1912"/>
                  <a:ext cx="60" cy="108"/>
                </a:xfrm>
                <a:custGeom>
                  <a:avLst/>
                  <a:gdLst>
                    <a:gd name="T0" fmla="*/ 8 w 60"/>
                    <a:gd name="T1" fmla="*/ 8 h 108"/>
                    <a:gd name="T2" fmla="*/ 0 w 60"/>
                    <a:gd name="T3" fmla="*/ 0 h 108"/>
                    <a:gd name="T4" fmla="*/ 60 w 60"/>
                    <a:gd name="T5" fmla="*/ 32 h 108"/>
                    <a:gd name="T6" fmla="*/ 45 w 60"/>
                    <a:gd name="T7" fmla="*/ 108 h 108"/>
                    <a:gd name="T8" fmla="*/ 0 60000 65536"/>
                    <a:gd name="T9" fmla="*/ 0 60000 65536"/>
                    <a:gd name="T10" fmla="*/ 0 60000 65536"/>
                    <a:gd name="T11" fmla="*/ 0 60000 65536"/>
                    <a:gd name="T12" fmla="*/ 0 w 60"/>
                    <a:gd name="T13" fmla="*/ 0 h 108"/>
                    <a:gd name="T14" fmla="*/ 60 w 60"/>
                    <a:gd name="T15" fmla="*/ 108 h 108"/>
                  </a:gdLst>
                  <a:ahLst/>
                  <a:cxnLst>
                    <a:cxn ang="T8">
                      <a:pos x="T0" y="T1"/>
                    </a:cxn>
                    <a:cxn ang="T9">
                      <a:pos x="T2" y="T3"/>
                    </a:cxn>
                    <a:cxn ang="T10">
                      <a:pos x="T4" y="T5"/>
                    </a:cxn>
                    <a:cxn ang="T11">
                      <a:pos x="T6" y="T7"/>
                    </a:cxn>
                  </a:cxnLst>
                  <a:rect l="T12" t="T13" r="T14" b="T15"/>
                  <a:pathLst>
                    <a:path w="60" h="108">
                      <a:moveTo>
                        <a:pt x="8" y="8"/>
                      </a:moveTo>
                      <a:lnTo>
                        <a:pt x="0" y="0"/>
                      </a:lnTo>
                      <a:lnTo>
                        <a:pt x="60" y="32"/>
                      </a:lnTo>
                      <a:lnTo>
                        <a:pt x="45" y="108"/>
                      </a:lnTo>
                    </a:path>
                  </a:pathLst>
                </a:custGeom>
                <a:noFill/>
                <a:ln w="28575"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50" name="Group 90"/>
              <p:cNvGrpSpPr>
                <a:grpSpLocks/>
              </p:cNvGrpSpPr>
              <p:nvPr/>
            </p:nvGrpSpPr>
            <p:grpSpPr bwMode="auto">
              <a:xfrm>
                <a:off x="4176" y="2059"/>
                <a:ext cx="974" cy="380"/>
                <a:chOff x="1728" y="2227"/>
                <a:chExt cx="974" cy="380"/>
              </a:xfrm>
            </p:grpSpPr>
            <p:sp>
              <p:nvSpPr>
                <p:cNvPr id="8251" name="Freeform 91"/>
                <p:cNvSpPr>
                  <a:spLocks/>
                </p:cNvSpPr>
                <p:nvPr/>
              </p:nvSpPr>
              <p:spPr bwMode="auto">
                <a:xfrm flipH="1" flipV="1">
                  <a:off x="1728" y="2227"/>
                  <a:ext cx="715" cy="192"/>
                </a:xfrm>
                <a:custGeom>
                  <a:avLst/>
                  <a:gdLst>
                    <a:gd name="T0" fmla="*/ 1328 w 691"/>
                    <a:gd name="T1" fmla="*/ 8 h 228"/>
                    <a:gd name="T2" fmla="*/ 0 w 691"/>
                    <a:gd name="T3" fmla="*/ 0 h 228"/>
                    <a:gd name="T4" fmla="*/ 0 60000 65536"/>
                    <a:gd name="T5" fmla="*/ 0 60000 65536"/>
                    <a:gd name="T6" fmla="*/ 0 w 691"/>
                    <a:gd name="T7" fmla="*/ 0 h 228"/>
                    <a:gd name="T8" fmla="*/ 691 w 691"/>
                    <a:gd name="T9" fmla="*/ 228 h 228"/>
                  </a:gdLst>
                  <a:ahLst/>
                  <a:cxnLst>
                    <a:cxn ang="T4">
                      <a:pos x="T0" y="T1"/>
                    </a:cxn>
                    <a:cxn ang="T5">
                      <a:pos x="T2" y="T3"/>
                    </a:cxn>
                  </a:cxnLst>
                  <a:rect l="T6" t="T7" r="T8" b="T9"/>
                  <a:pathLst>
                    <a:path w="691" h="228">
                      <a:moveTo>
                        <a:pt x="691" y="228"/>
                      </a:moveTo>
                      <a:lnTo>
                        <a:pt x="0" y="0"/>
                      </a:lnTo>
                    </a:path>
                  </a:pathLst>
                </a:custGeom>
                <a:noFill/>
                <a:ln w="2857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252" name="Object 16"/>
                <p:cNvGraphicFramePr>
                  <a:graphicFrameLocks noChangeAspect="1"/>
                </p:cNvGraphicFramePr>
                <p:nvPr/>
              </p:nvGraphicFramePr>
              <p:xfrm>
                <a:off x="2425" y="2239"/>
                <a:ext cx="277" cy="368"/>
              </p:xfrm>
              <a:graphic>
                <a:graphicData uri="http://schemas.openxmlformats.org/presentationml/2006/ole">
                  <mc:AlternateContent xmlns:mc="http://schemas.openxmlformats.org/markup-compatibility/2006">
                    <mc:Choice xmlns:v="urn:schemas-microsoft-com:vml" Requires="v">
                      <p:oleObj spid="_x0000_s42370" name="公式" r:id="rId22" imgW="76123" imgH="114182" progId="Equation.3">
                        <p:embed/>
                      </p:oleObj>
                    </mc:Choice>
                    <mc:Fallback>
                      <p:oleObj name="公式" r:id="rId22" imgW="76123" imgH="114182" progId="Equation.3">
                        <p:embed/>
                        <p:pic>
                          <p:nvPicPr>
                            <p:cNvPr id="8252"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25" y="2239"/>
                              <a:ext cx="27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234" name="Freeform 94"/>
            <p:cNvSpPr>
              <a:spLocks/>
            </p:cNvSpPr>
            <p:nvPr/>
          </p:nvSpPr>
          <p:spPr bwMode="auto">
            <a:xfrm>
              <a:off x="1342" y="1822"/>
              <a:ext cx="654" cy="776"/>
            </a:xfrm>
            <a:custGeom>
              <a:avLst/>
              <a:gdLst>
                <a:gd name="T0" fmla="*/ 2035984730 w 285"/>
                <a:gd name="T1" fmla="*/ 741824 h 530"/>
                <a:gd name="T2" fmla="*/ 0 w 285"/>
                <a:gd name="T3" fmla="*/ 0 h 530"/>
                <a:gd name="T4" fmla="*/ 0 60000 65536"/>
                <a:gd name="T5" fmla="*/ 0 60000 65536"/>
                <a:gd name="T6" fmla="*/ 0 w 285"/>
                <a:gd name="T7" fmla="*/ 0 h 530"/>
                <a:gd name="T8" fmla="*/ 285 w 285"/>
                <a:gd name="T9" fmla="*/ 530 h 530"/>
              </a:gdLst>
              <a:ahLst/>
              <a:cxnLst>
                <a:cxn ang="T4">
                  <a:pos x="T0" y="T1"/>
                </a:cxn>
                <a:cxn ang="T5">
                  <a:pos x="T2" y="T3"/>
                </a:cxn>
              </a:cxnLst>
              <a:rect l="T6" t="T7" r="T8" b="T9"/>
              <a:pathLst>
                <a:path w="285" h="530">
                  <a:moveTo>
                    <a:pt x="285" y="530"/>
                  </a:moveTo>
                  <a:lnTo>
                    <a:pt x="0" y="0"/>
                  </a:lnTo>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235" name="Text Box 95"/>
            <p:cNvSpPr txBox="1">
              <a:spLocks noChangeArrowheads="1"/>
            </p:cNvSpPr>
            <p:nvPr/>
          </p:nvSpPr>
          <p:spPr bwMode="auto">
            <a:xfrm>
              <a:off x="1842" y="2148"/>
              <a:ext cx="4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i="1">
                  <a:solidFill>
                    <a:srgbClr val="0000CC"/>
                  </a:solidFill>
                  <a:latin typeface="Times New Roman" panose="02020603050405020304" pitchFamily="18" charset="0"/>
                </a:rPr>
                <a:t>ρ</a:t>
              </a:r>
            </a:p>
          </p:txBody>
        </p:sp>
        <p:graphicFrame>
          <p:nvGraphicFramePr>
            <p:cNvPr id="8236" name="Object 12"/>
            <p:cNvGraphicFramePr>
              <a:graphicFrameLocks noChangeAspect="1"/>
            </p:cNvGraphicFramePr>
            <p:nvPr/>
          </p:nvGraphicFramePr>
          <p:xfrm>
            <a:off x="845" y="2402"/>
            <a:ext cx="257" cy="298"/>
          </p:xfrm>
          <a:graphic>
            <a:graphicData uri="http://schemas.openxmlformats.org/presentationml/2006/ole">
              <mc:AlternateContent xmlns:mc="http://schemas.openxmlformats.org/markup-compatibility/2006">
                <mc:Choice xmlns:v="urn:schemas-microsoft-com:vml" Requires="v">
                  <p:oleObj spid="_x0000_s42371" name="公式" r:id="rId24" imgW="152202" imgH="177569" progId="Equation.3">
                    <p:embed/>
                  </p:oleObj>
                </mc:Choice>
                <mc:Fallback>
                  <p:oleObj name="公式" r:id="rId24" imgW="152202" imgH="177569" progId="Equation.3">
                    <p:embed/>
                    <p:pic>
                      <p:nvPicPr>
                        <p:cNvPr id="8236"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45" y="2402"/>
                          <a:ext cx="257"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7" name="Freeform 97"/>
            <p:cNvSpPr>
              <a:spLocks/>
            </p:cNvSpPr>
            <p:nvPr/>
          </p:nvSpPr>
          <p:spPr bwMode="auto">
            <a:xfrm flipH="1">
              <a:off x="1335" y="1568"/>
              <a:ext cx="341" cy="285"/>
            </a:xfrm>
            <a:custGeom>
              <a:avLst/>
              <a:gdLst>
                <a:gd name="T0" fmla="*/ 17493 w 274"/>
                <a:gd name="T1" fmla="*/ 1 h 531"/>
                <a:gd name="T2" fmla="*/ 0 w 274"/>
                <a:gd name="T3" fmla="*/ 0 h 531"/>
                <a:gd name="T4" fmla="*/ 0 60000 65536"/>
                <a:gd name="T5" fmla="*/ 0 60000 65536"/>
                <a:gd name="T6" fmla="*/ 0 w 274"/>
                <a:gd name="T7" fmla="*/ 0 h 531"/>
                <a:gd name="T8" fmla="*/ 274 w 274"/>
                <a:gd name="T9" fmla="*/ 531 h 531"/>
              </a:gdLst>
              <a:ahLst/>
              <a:cxnLst>
                <a:cxn ang="T4">
                  <a:pos x="T0" y="T1"/>
                </a:cxn>
                <a:cxn ang="T5">
                  <a:pos x="T2" y="T3"/>
                </a:cxn>
              </a:cxnLst>
              <a:rect l="T6" t="T7" r="T8" b="T9"/>
              <a:pathLst>
                <a:path w="274" h="531">
                  <a:moveTo>
                    <a:pt x="274" y="531"/>
                  </a:moveTo>
                  <a:lnTo>
                    <a:pt x="0" y="0"/>
                  </a:lnTo>
                </a:path>
              </a:pathLst>
            </a:custGeom>
            <a:noFill/>
            <a:ln w="28575">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238" name="Line 98"/>
            <p:cNvSpPr>
              <a:spLocks noChangeShapeType="1"/>
            </p:cNvSpPr>
            <p:nvPr/>
          </p:nvSpPr>
          <p:spPr bwMode="auto">
            <a:xfrm>
              <a:off x="1349" y="1850"/>
              <a:ext cx="378" cy="443"/>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9" name="Freeform 99"/>
            <p:cNvSpPr>
              <a:spLocks/>
            </p:cNvSpPr>
            <p:nvPr/>
          </p:nvSpPr>
          <p:spPr bwMode="auto">
            <a:xfrm flipV="1">
              <a:off x="1666" y="1554"/>
              <a:ext cx="358" cy="476"/>
            </a:xfrm>
            <a:custGeom>
              <a:avLst/>
              <a:gdLst>
                <a:gd name="T0" fmla="*/ 4 w 458"/>
                <a:gd name="T1" fmla="*/ 0 h 265"/>
                <a:gd name="T2" fmla="*/ 0 w 458"/>
                <a:gd name="T3" fmla="*/ 18037763 h 265"/>
                <a:gd name="T4" fmla="*/ 0 60000 65536"/>
                <a:gd name="T5" fmla="*/ 0 60000 65536"/>
                <a:gd name="T6" fmla="*/ 0 w 458"/>
                <a:gd name="T7" fmla="*/ 0 h 265"/>
                <a:gd name="T8" fmla="*/ 458 w 458"/>
                <a:gd name="T9" fmla="*/ 265 h 265"/>
              </a:gdLst>
              <a:ahLst/>
              <a:cxnLst>
                <a:cxn ang="T4">
                  <a:pos x="T0" y="T1"/>
                </a:cxn>
                <a:cxn ang="T5">
                  <a:pos x="T2" y="T3"/>
                </a:cxn>
              </a:cxnLst>
              <a:rect l="T6" t="T7" r="T8" b="T9"/>
              <a:pathLst>
                <a:path w="458" h="265">
                  <a:moveTo>
                    <a:pt x="458" y="0"/>
                  </a:moveTo>
                  <a:lnTo>
                    <a:pt x="0" y="265"/>
                  </a:lnTo>
                </a:path>
              </a:pathLst>
            </a:custGeom>
            <a:noFill/>
            <a:ln w="19050">
              <a:solidFill>
                <a:srgbClr val="0000CC"/>
              </a:solidFill>
              <a:prstDash val="dash"/>
              <a:round/>
              <a:headEnd/>
              <a:tailEnd type="none" w="sm"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8240" name="Object 13"/>
            <p:cNvGraphicFramePr>
              <a:graphicFrameLocks noChangeAspect="1"/>
            </p:cNvGraphicFramePr>
            <p:nvPr/>
          </p:nvGraphicFramePr>
          <p:xfrm>
            <a:off x="1342" y="1321"/>
            <a:ext cx="292" cy="364"/>
          </p:xfrm>
          <a:graphic>
            <a:graphicData uri="http://schemas.openxmlformats.org/presentationml/2006/ole">
              <mc:AlternateContent xmlns:mc="http://schemas.openxmlformats.org/markup-compatibility/2006">
                <mc:Choice xmlns:v="urn:schemas-microsoft-com:vml" Requires="v">
                  <p:oleObj spid="_x0000_s42372" name="公式" r:id="rId26" imgW="165028" imgH="228501" progId="Equation.3">
                    <p:embed/>
                  </p:oleObj>
                </mc:Choice>
                <mc:Fallback>
                  <p:oleObj name="公式" r:id="rId26" imgW="165028" imgH="228501" progId="Equation.3">
                    <p:embed/>
                    <p:pic>
                      <p:nvPicPr>
                        <p:cNvPr id="824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42" y="1321"/>
                          <a:ext cx="292"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1" name="Object 14"/>
            <p:cNvGraphicFramePr>
              <a:graphicFrameLocks noChangeAspect="1"/>
            </p:cNvGraphicFramePr>
            <p:nvPr/>
          </p:nvGraphicFramePr>
          <p:xfrm>
            <a:off x="1432" y="2125"/>
            <a:ext cx="283" cy="357"/>
          </p:xfrm>
          <a:graphic>
            <a:graphicData uri="http://schemas.openxmlformats.org/presentationml/2006/ole">
              <mc:AlternateContent xmlns:mc="http://schemas.openxmlformats.org/markup-compatibility/2006">
                <mc:Choice xmlns:v="urn:schemas-microsoft-com:vml" Requires="v">
                  <p:oleObj spid="_x0000_s42373" name="公式" r:id="rId28" imgW="177569" imgH="215619" progId="Equation.3">
                    <p:embed/>
                  </p:oleObj>
                </mc:Choice>
                <mc:Fallback>
                  <p:oleObj name="公式" r:id="rId28" imgW="177569" imgH="215619" progId="Equation.3">
                    <p:embed/>
                    <p:pic>
                      <p:nvPicPr>
                        <p:cNvPr id="8241" name="Object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32" y="2125"/>
                          <a:ext cx="28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42" name="Freeform 102"/>
            <p:cNvSpPr>
              <a:spLocks/>
            </p:cNvSpPr>
            <p:nvPr/>
          </p:nvSpPr>
          <p:spPr bwMode="auto">
            <a:xfrm>
              <a:off x="1694" y="2034"/>
              <a:ext cx="322" cy="244"/>
            </a:xfrm>
            <a:custGeom>
              <a:avLst/>
              <a:gdLst>
                <a:gd name="T0" fmla="*/ 1 w 458"/>
                <a:gd name="T1" fmla="*/ 0 h 265"/>
                <a:gd name="T2" fmla="*/ 0 w 458"/>
                <a:gd name="T3" fmla="*/ 55 h 265"/>
                <a:gd name="T4" fmla="*/ 0 60000 65536"/>
                <a:gd name="T5" fmla="*/ 0 60000 65536"/>
                <a:gd name="T6" fmla="*/ 0 w 458"/>
                <a:gd name="T7" fmla="*/ 0 h 265"/>
                <a:gd name="T8" fmla="*/ 458 w 458"/>
                <a:gd name="T9" fmla="*/ 265 h 265"/>
              </a:gdLst>
              <a:ahLst/>
              <a:cxnLst>
                <a:cxn ang="T4">
                  <a:pos x="T0" y="T1"/>
                </a:cxn>
                <a:cxn ang="T5">
                  <a:pos x="T2" y="T3"/>
                </a:cxn>
              </a:cxnLst>
              <a:rect l="T6" t="T7" r="T8" b="T9"/>
              <a:pathLst>
                <a:path w="458" h="265">
                  <a:moveTo>
                    <a:pt x="458" y="0"/>
                  </a:moveTo>
                  <a:lnTo>
                    <a:pt x="0" y="265"/>
                  </a:lnTo>
                </a:path>
              </a:pathLst>
            </a:custGeom>
            <a:noFill/>
            <a:ln w="19050">
              <a:solidFill>
                <a:srgbClr val="0000CC"/>
              </a:solidFill>
              <a:prstDash val="dash"/>
              <a:round/>
              <a:headEnd/>
              <a:tailEnd type="none" w="sm"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243" name="Freeform 103"/>
            <p:cNvSpPr>
              <a:spLocks/>
            </p:cNvSpPr>
            <p:nvPr/>
          </p:nvSpPr>
          <p:spPr bwMode="auto">
            <a:xfrm>
              <a:off x="1458" y="1740"/>
              <a:ext cx="84" cy="156"/>
            </a:xfrm>
            <a:custGeom>
              <a:avLst/>
              <a:gdLst>
                <a:gd name="T0" fmla="*/ 0 w 84"/>
                <a:gd name="T1" fmla="*/ 0 h 156"/>
                <a:gd name="T2" fmla="*/ 36 w 84"/>
                <a:gd name="T3" fmla="*/ 12 h 156"/>
                <a:gd name="T4" fmla="*/ 84 w 84"/>
                <a:gd name="T5" fmla="*/ 55 h 156"/>
                <a:gd name="T6" fmla="*/ 72 w 84"/>
                <a:gd name="T7" fmla="*/ 156 h 156"/>
                <a:gd name="T8" fmla="*/ 0 60000 65536"/>
                <a:gd name="T9" fmla="*/ 0 60000 65536"/>
                <a:gd name="T10" fmla="*/ 0 60000 65536"/>
                <a:gd name="T11" fmla="*/ 0 60000 65536"/>
                <a:gd name="T12" fmla="*/ 0 w 84"/>
                <a:gd name="T13" fmla="*/ 0 h 156"/>
                <a:gd name="T14" fmla="*/ 84 w 84"/>
                <a:gd name="T15" fmla="*/ 156 h 156"/>
              </a:gdLst>
              <a:ahLst/>
              <a:cxnLst>
                <a:cxn ang="T8">
                  <a:pos x="T0" y="T1"/>
                </a:cxn>
                <a:cxn ang="T9">
                  <a:pos x="T2" y="T3"/>
                </a:cxn>
                <a:cxn ang="T10">
                  <a:pos x="T4" y="T5"/>
                </a:cxn>
                <a:cxn ang="T11">
                  <a:pos x="T6" y="T7"/>
                </a:cxn>
              </a:cxnLst>
              <a:rect l="T12" t="T13" r="T14" b="T15"/>
              <a:pathLst>
                <a:path w="84" h="156">
                  <a:moveTo>
                    <a:pt x="0" y="0"/>
                  </a:moveTo>
                  <a:lnTo>
                    <a:pt x="36" y="12"/>
                  </a:lnTo>
                  <a:lnTo>
                    <a:pt x="84" y="55"/>
                  </a:lnTo>
                  <a:lnTo>
                    <a:pt x="72" y="156"/>
                  </a:lnTo>
                </a:path>
              </a:pathLst>
            </a:custGeom>
            <a:noFill/>
            <a:ln w="28575" cap="sq">
              <a:solidFill>
                <a:srgbClr val="0000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8244" name="Object 15"/>
            <p:cNvGraphicFramePr>
              <a:graphicFrameLocks noChangeAspect="1"/>
            </p:cNvGraphicFramePr>
            <p:nvPr/>
          </p:nvGraphicFramePr>
          <p:xfrm>
            <a:off x="1548" y="1619"/>
            <a:ext cx="173" cy="242"/>
          </p:xfrm>
          <a:graphic>
            <a:graphicData uri="http://schemas.openxmlformats.org/presentationml/2006/ole">
              <mc:AlternateContent xmlns:mc="http://schemas.openxmlformats.org/markup-compatibility/2006">
                <mc:Choice xmlns:v="urn:schemas-microsoft-com:vml" Requires="v">
                  <p:oleObj spid="_x0000_s42374" name="Equation" r:id="rId30" imgW="95289" imgH="152512" progId="Equation.DSMT4">
                    <p:embed/>
                  </p:oleObj>
                </mc:Choice>
                <mc:Fallback>
                  <p:oleObj name="Equation" r:id="rId30" imgW="95289" imgH="152512" progId="Equation.DSMT4">
                    <p:embed/>
                    <p:pic>
                      <p:nvPicPr>
                        <p:cNvPr id="8244" name="Object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48" y="1619"/>
                          <a:ext cx="17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5" name="Oval 105"/>
            <p:cNvSpPr>
              <a:spLocks noChangeArrowheads="1"/>
            </p:cNvSpPr>
            <p:nvPr/>
          </p:nvSpPr>
          <p:spPr bwMode="auto">
            <a:xfrm>
              <a:off x="912" y="2448"/>
              <a:ext cx="27" cy="36"/>
            </a:xfrm>
            <a:prstGeom prst="ellipse">
              <a:avLst/>
            </a:prstGeom>
            <a:solidFill>
              <a:srgbClr val="336600"/>
            </a:solidFill>
            <a:ln w="9525">
              <a:solidFill>
                <a:schemeClr val="tx1"/>
              </a:solidFill>
              <a:round/>
              <a:headEnd/>
              <a:tailEn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sp>
          <p:nvSpPr>
            <p:cNvPr id="8246" name="Line 106"/>
            <p:cNvSpPr>
              <a:spLocks noChangeShapeType="1"/>
            </p:cNvSpPr>
            <p:nvPr/>
          </p:nvSpPr>
          <p:spPr bwMode="auto">
            <a:xfrm>
              <a:off x="1344" y="2004"/>
              <a:ext cx="0" cy="70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47" name="Text Box 108"/>
            <p:cNvSpPr txBox="1">
              <a:spLocks noChangeArrowheads="1"/>
            </p:cNvSpPr>
            <p:nvPr/>
          </p:nvSpPr>
          <p:spPr bwMode="auto">
            <a:xfrm>
              <a:off x="1224" y="2628"/>
              <a:ext cx="3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i="1">
                  <a:latin typeface="Times New Roman" panose="02020603050405020304" pitchFamily="18" charset="0"/>
                </a:rPr>
                <a:t>x</a:t>
              </a:r>
            </a:p>
          </p:txBody>
        </p:sp>
        <p:sp>
          <p:nvSpPr>
            <p:cNvPr id="8248" name="Text Box 109"/>
            <p:cNvSpPr txBox="1">
              <a:spLocks noChangeArrowheads="1"/>
            </p:cNvSpPr>
            <p:nvPr/>
          </p:nvSpPr>
          <p:spPr bwMode="auto">
            <a:xfrm>
              <a:off x="480" y="1644"/>
              <a:ext cx="3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i="1">
                  <a:latin typeface="Times New Roman" panose="02020603050405020304" pitchFamily="18" charset="0"/>
                </a:rPr>
                <a:t>y</a:t>
              </a:r>
            </a:p>
          </p:txBody>
        </p:sp>
      </p:grpSp>
      <p:sp>
        <p:nvSpPr>
          <p:cNvPr id="160879" name="Rectangle 111"/>
          <p:cNvSpPr>
            <a:spLocks noChangeArrowheads="1"/>
          </p:cNvSpPr>
          <p:nvPr/>
        </p:nvSpPr>
        <p:spPr bwMode="auto">
          <a:xfrm>
            <a:off x="5092700" y="1139825"/>
            <a:ext cx="4051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990033"/>
                </a:solidFill>
                <a:latin typeface="Times New Roman" panose="02020603050405020304" pitchFamily="18" charset="0"/>
              </a:rPr>
              <a:t>b.</a:t>
            </a:r>
            <a:r>
              <a:rPr lang="zh-CN" altLang="en-US">
                <a:latin typeface="Times New Roman" panose="02020603050405020304" pitchFamily="18" charset="0"/>
              </a:rPr>
              <a:t>自然与角坐标系</a:t>
            </a:r>
          </a:p>
        </p:txBody>
      </p:sp>
      <p:graphicFrame>
        <p:nvGraphicFramePr>
          <p:cNvPr id="160880" name="Object 2"/>
          <p:cNvGraphicFramePr>
            <a:graphicFrameLocks noChangeAspect="1"/>
          </p:cNvGraphicFramePr>
          <p:nvPr>
            <p:extLst/>
          </p:nvPr>
        </p:nvGraphicFramePr>
        <p:xfrm>
          <a:off x="620713" y="4816475"/>
          <a:ext cx="3406775" cy="1050925"/>
        </p:xfrm>
        <a:graphic>
          <a:graphicData uri="http://schemas.openxmlformats.org/presentationml/2006/ole">
            <mc:AlternateContent xmlns:mc="http://schemas.openxmlformats.org/markup-compatibility/2006">
              <mc:Choice xmlns:v="urn:schemas-microsoft-com:vml" Requires="v">
                <p:oleObj spid="_x0000_s42375" name="Equation" r:id="rId32" imgW="1162095" imgH="361981" progId="Equation.DSMT4">
                  <p:embed/>
                </p:oleObj>
              </mc:Choice>
              <mc:Fallback>
                <p:oleObj name="Equation" r:id="rId32" imgW="1162095" imgH="361981" progId="Equation.DSMT4">
                  <p:embed/>
                  <p:pic>
                    <p:nvPicPr>
                      <p:cNvPr id="160880" name="Object 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0713" y="4816475"/>
                        <a:ext cx="3406775"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881" name="Object 3"/>
          <p:cNvGraphicFramePr>
            <a:graphicFrameLocks noChangeAspect="1"/>
          </p:cNvGraphicFramePr>
          <p:nvPr/>
        </p:nvGraphicFramePr>
        <p:xfrm>
          <a:off x="614363" y="5786438"/>
          <a:ext cx="4354512" cy="781050"/>
        </p:xfrm>
        <a:graphic>
          <a:graphicData uri="http://schemas.openxmlformats.org/presentationml/2006/ole">
            <mc:AlternateContent xmlns:mc="http://schemas.openxmlformats.org/markup-compatibility/2006">
              <mc:Choice xmlns:v="urn:schemas-microsoft-com:vml" Requires="v">
                <p:oleObj spid="_x0000_s42376" name="公式" r:id="rId34" imgW="1600209" imgH="276142" progId="Equation.3">
                  <p:embed/>
                </p:oleObj>
              </mc:Choice>
              <mc:Fallback>
                <p:oleObj name="公式" r:id="rId34" imgW="1600209" imgH="276142" progId="Equation.3">
                  <p:embed/>
                  <p:pic>
                    <p:nvPicPr>
                      <p:cNvPr id="160881" name="Object 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14363" y="5786438"/>
                        <a:ext cx="4354512"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180"/>
          <p:cNvGrpSpPr>
            <a:grpSpLocks/>
          </p:cNvGrpSpPr>
          <p:nvPr/>
        </p:nvGrpSpPr>
        <p:grpSpPr bwMode="auto">
          <a:xfrm>
            <a:off x="5795963" y="1778000"/>
            <a:ext cx="2798762" cy="2435225"/>
            <a:chOff x="3663" y="916"/>
            <a:chExt cx="1763" cy="1534"/>
          </a:xfrm>
        </p:grpSpPr>
        <p:graphicFrame>
          <p:nvGraphicFramePr>
            <p:cNvPr id="8208" name="Object 4"/>
            <p:cNvGraphicFramePr>
              <a:graphicFrameLocks noChangeAspect="1"/>
            </p:cNvGraphicFramePr>
            <p:nvPr/>
          </p:nvGraphicFramePr>
          <p:xfrm>
            <a:off x="4092" y="916"/>
            <a:ext cx="267" cy="288"/>
          </p:xfrm>
          <a:graphic>
            <a:graphicData uri="http://schemas.openxmlformats.org/presentationml/2006/ole">
              <mc:AlternateContent xmlns:mc="http://schemas.openxmlformats.org/markup-compatibility/2006">
                <mc:Choice xmlns:v="urn:schemas-microsoft-com:vml" Requires="v">
                  <p:oleObj spid="_x0000_s42377" name="公式" r:id="rId36" imgW="164885" imgH="215619" progId="Equation.3">
                    <p:embed/>
                  </p:oleObj>
                </mc:Choice>
                <mc:Fallback>
                  <p:oleObj name="公式" r:id="rId36" imgW="164885" imgH="215619" progId="Equation.3">
                    <p:embed/>
                    <p:pic>
                      <p:nvPicPr>
                        <p:cNvPr id="8208" name="Object 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92" y="916"/>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Freeform 120"/>
            <p:cNvSpPr>
              <a:spLocks/>
            </p:cNvSpPr>
            <p:nvPr/>
          </p:nvSpPr>
          <p:spPr bwMode="auto">
            <a:xfrm flipH="1" flipV="1">
              <a:off x="4248" y="1498"/>
              <a:ext cx="464" cy="27"/>
            </a:xfrm>
            <a:custGeom>
              <a:avLst/>
              <a:gdLst>
                <a:gd name="T0" fmla="*/ 0 w 76"/>
                <a:gd name="T1" fmla="*/ 0 h 736"/>
                <a:gd name="T2" fmla="*/ 2147483646 w 76"/>
                <a:gd name="T3" fmla="*/ 0 h 736"/>
                <a:gd name="T4" fmla="*/ 0 60000 65536"/>
                <a:gd name="T5" fmla="*/ 0 60000 65536"/>
                <a:gd name="T6" fmla="*/ 0 w 76"/>
                <a:gd name="T7" fmla="*/ 0 h 736"/>
                <a:gd name="T8" fmla="*/ 76 w 76"/>
                <a:gd name="T9" fmla="*/ 736 h 736"/>
              </a:gdLst>
              <a:ahLst/>
              <a:cxnLst>
                <a:cxn ang="T4">
                  <a:pos x="T0" y="T1"/>
                </a:cxn>
                <a:cxn ang="T5">
                  <a:pos x="T2" y="T3"/>
                </a:cxn>
              </a:cxnLst>
              <a:rect l="T6" t="T7" r="T8" b="T9"/>
              <a:pathLst>
                <a:path w="76" h="736">
                  <a:moveTo>
                    <a:pt x="0" y="736"/>
                  </a:moveTo>
                  <a:lnTo>
                    <a:pt x="76" y="0"/>
                  </a:lnTo>
                </a:path>
              </a:pathLst>
            </a:custGeom>
            <a:noFill/>
            <a:ln w="28575">
              <a:solidFill>
                <a:srgbClr val="CC3399"/>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0" name="Oval 126"/>
            <p:cNvSpPr>
              <a:spLocks noChangeArrowheads="1"/>
            </p:cNvSpPr>
            <p:nvPr/>
          </p:nvSpPr>
          <p:spPr bwMode="auto">
            <a:xfrm>
              <a:off x="4224" y="1829"/>
              <a:ext cx="56" cy="56"/>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graphicFrame>
          <p:nvGraphicFramePr>
            <p:cNvPr id="8211" name="Object 5"/>
            <p:cNvGraphicFramePr>
              <a:graphicFrameLocks noChangeAspect="1"/>
            </p:cNvGraphicFramePr>
            <p:nvPr/>
          </p:nvGraphicFramePr>
          <p:xfrm>
            <a:off x="3997" y="1364"/>
            <a:ext cx="195" cy="296"/>
          </p:xfrm>
          <a:graphic>
            <a:graphicData uri="http://schemas.openxmlformats.org/presentationml/2006/ole">
              <mc:AlternateContent xmlns:mc="http://schemas.openxmlformats.org/markup-compatibility/2006">
                <mc:Choice xmlns:v="urn:schemas-microsoft-com:vml" Requires="v">
                  <p:oleObj spid="_x0000_s42378" name="公式" r:id="rId38" imgW="95289" imgH="133347" progId="Equation.3">
                    <p:embed/>
                  </p:oleObj>
                </mc:Choice>
                <mc:Fallback>
                  <p:oleObj name="公式" r:id="rId38" imgW="95289" imgH="133347" progId="Equation.3">
                    <p:embed/>
                    <p:pic>
                      <p:nvPicPr>
                        <p:cNvPr id="8211" name="Object 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997" y="1364"/>
                          <a:ext cx="19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Oval 132"/>
            <p:cNvSpPr>
              <a:spLocks noChangeArrowheads="1"/>
            </p:cNvSpPr>
            <p:nvPr/>
          </p:nvSpPr>
          <p:spPr bwMode="auto">
            <a:xfrm>
              <a:off x="3663" y="1245"/>
              <a:ext cx="1173" cy="1205"/>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graphicFrame>
          <p:nvGraphicFramePr>
            <p:cNvPr id="8213" name="Object 6"/>
            <p:cNvGraphicFramePr>
              <a:graphicFrameLocks noChangeAspect="1"/>
            </p:cNvGraphicFramePr>
            <p:nvPr/>
          </p:nvGraphicFramePr>
          <p:xfrm>
            <a:off x="4048" y="1835"/>
            <a:ext cx="169" cy="201"/>
          </p:xfrm>
          <a:graphic>
            <a:graphicData uri="http://schemas.openxmlformats.org/presentationml/2006/ole">
              <mc:AlternateContent xmlns:mc="http://schemas.openxmlformats.org/markup-compatibility/2006">
                <mc:Choice xmlns:v="urn:schemas-microsoft-com:vml" Requires="v">
                  <p:oleObj spid="_x0000_s42379" name="Equation" r:id="rId40" imgW="164957" imgH="190335" progId="Equation.3">
                    <p:embed/>
                  </p:oleObj>
                </mc:Choice>
                <mc:Fallback>
                  <p:oleObj name="Equation" r:id="rId40" imgW="164957" imgH="190335" progId="Equation.3">
                    <p:embed/>
                    <p:pic>
                      <p:nvPicPr>
                        <p:cNvPr id="8213" name="Object 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048" y="1835"/>
                          <a:ext cx="16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4" name="Line 140"/>
            <p:cNvSpPr>
              <a:spLocks noChangeShapeType="1"/>
            </p:cNvSpPr>
            <p:nvPr/>
          </p:nvSpPr>
          <p:spPr bwMode="auto">
            <a:xfrm flipV="1">
              <a:off x="4228" y="1515"/>
              <a:ext cx="495" cy="344"/>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5" name="Line 143"/>
            <p:cNvSpPr>
              <a:spLocks noChangeShapeType="1"/>
            </p:cNvSpPr>
            <p:nvPr/>
          </p:nvSpPr>
          <p:spPr bwMode="auto">
            <a:xfrm flipH="1" flipV="1">
              <a:off x="4362" y="1032"/>
              <a:ext cx="379" cy="479"/>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6" name="Line 150"/>
            <p:cNvSpPr>
              <a:spLocks noChangeShapeType="1"/>
            </p:cNvSpPr>
            <p:nvPr/>
          </p:nvSpPr>
          <p:spPr bwMode="auto">
            <a:xfrm>
              <a:off x="4224" y="1860"/>
              <a:ext cx="98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8217" name="Freeform 123"/>
            <p:cNvSpPr>
              <a:spLocks/>
            </p:cNvSpPr>
            <p:nvPr/>
          </p:nvSpPr>
          <p:spPr bwMode="auto">
            <a:xfrm flipH="1">
              <a:off x="4551" y="1283"/>
              <a:ext cx="189" cy="231"/>
            </a:xfrm>
            <a:custGeom>
              <a:avLst/>
              <a:gdLst>
                <a:gd name="T0" fmla="*/ 0 w 51"/>
                <a:gd name="T1" fmla="*/ 1 h 459"/>
                <a:gd name="T2" fmla="*/ 2147483646 w 51"/>
                <a:gd name="T3" fmla="*/ 0 h 459"/>
                <a:gd name="T4" fmla="*/ 0 60000 65536"/>
                <a:gd name="T5" fmla="*/ 0 60000 65536"/>
                <a:gd name="T6" fmla="*/ 0 w 51"/>
                <a:gd name="T7" fmla="*/ 0 h 459"/>
                <a:gd name="T8" fmla="*/ 51 w 51"/>
                <a:gd name="T9" fmla="*/ 459 h 459"/>
              </a:gdLst>
              <a:ahLst/>
              <a:cxnLst>
                <a:cxn ang="T4">
                  <a:pos x="T0" y="T1"/>
                </a:cxn>
                <a:cxn ang="T5">
                  <a:pos x="T2" y="T3"/>
                </a:cxn>
              </a:cxnLst>
              <a:rect l="T6" t="T7" r="T8" b="T9"/>
              <a:pathLst>
                <a:path w="51" h="459">
                  <a:moveTo>
                    <a:pt x="0" y="459"/>
                  </a:moveTo>
                  <a:lnTo>
                    <a:pt x="51" y="0"/>
                  </a:lnTo>
                </a:path>
              </a:pathLst>
            </a:custGeom>
            <a:noFill/>
            <a:ln w="28575">
              <a:solidFill>
                <a:srgbClr val="CC00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8" name="Freeform 125"/>
            <p:cNvSpPr>
              <a:spLocks/>
            </p:cNvSpPr>
            <p:nvPr/>
          </p:nvSpPr>
          <p:spPr bwMode="auto">
            <a:xfrm flipH="1" flipV="1">
              <a:off x="4396" y="1506"/>
              <a:ext cx="339" cy="249"/>
            </a:xfrm>
            <a:custGeom>
              <a:avLst/>
              <a:gdLst>
                <a:gd name="T0" fmla="*/ 0 w 51"/>
                <a:gd name="T1" fmla="*/ 1 h 459"/>
                <a:gd name="T2" fmla="*/ 2147483646 w 51"/>
                <a:gd name="T3" fmla="*/ 0 h 459"/>
                <a:gd name="T4" fmla="*/ 0 60000 65536"/>
                <a:gd name="T5" fmla="*/ 0 60000 65536"/>
                <a:gd name="T6" fmla="*/ 0 w 51"/>
                <a:gd name="T7" fmla="*/ 0 h 459"/>
                <a:gd name="T8" fmla="*/ 51 w 51"/>
                <a:gd name="T9" fmla="*/ 459 h 459"/>
              </a:gdLst>
              <a:ahLst/>
              <a:cxnLst>
                <a:cxn ang="T4">
                  <a:pos x="T0" y="T1"/>
                </a:cxn>
                <a:cxn ang="T5">
                  <a:pos x="T2" y="T3"/>
                </a:cxn>
              </a:cxnLst>
              <a:rect l="T6" t="T7" r="T8" b="T9"/>
              <a:pathLst>
                <a:path w="51" h="459">
                  <a:moveTo>
                    <a:pt x="0" y="459"/>
                  </a:moveTo>
                  <a:lnTo>
                    <a:pt x="51" y="0"/>
                  </a:lnTo>
                </a:path>
              </a:pathLst>
            </a:custGeom>
            <a:noFill/>
            <a:ln w="28575">
              <a:solidFill>
                <a:srgbClr val="CC00CC"/>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9" name="Line 151"/>
            <p:cNvSpPr>
              <a:spLocks noChangeShapeType="1"/>
            </p:cNvSpPr>
            <p:nvPr/>
          </p:nvSpPr>
          <p:spPr bwMode="auto">
            <a:xfrm flipV="1">
              <a:off x="4248" y="1272"/>
              <a:ext cx="324" cy="24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0" name="Line 152"/>
            <p:cNvSpPr>
              <a:spLocks noChangeShapeType="1"/>
            </p:cNvSpPr>
            <p:nvPr/>
          </p:nvSpPr>
          <p:spPr bwMode="auto">
            <a:xfrm>
              <a:off x="4240" y="1516"/>
              <a:ext cx="156" cy="22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8221" name="Object 7"/>
            <p:cNvGraphicFramePr>
              <a:graphicFrameLocks noChangeAspect="1"/>
            </p:cNvGraphicFramePr>
            <p:nvPr/>
          </p:nvGraphicFramePr>
          <p:xfrm>
            <a:off x="4538" y="1040"/>
            <a:ext cx="246" cy="334"/>
          </p:xfrm>
          <a:graphic>
            <a:graphicData uri="http://schemas.openxmlformats.org/presentationml/2006/ole">
              <mc:AlternateContent xmlns:mc="http://schemas.openxmlformats.org/markup-compatibility/2006">
                <mc:Choice xmlns:v="urn:schemas-microsoft-com:vml" Requires="v">
                  <p:oleObj spid="_x0000_s42380" name="公式" r:id="rId42" imgW="123903" imgH="200021" progId="Equation.3">
                    <p:embed/>
                  </p:oleObj>
                </mc:Choice>
                <mc:Fallback>
                  <p:oleObj name="公式" r:id="rId42" imgW="123903" imgH="200021" progId="Equation.3">
                    <p:embed/>
                    <p:pic>
                      <p:nvPicPr>
                        <p:cNvPr id="8221" name="Object 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538" y="1040"/>
                          <a:ext cx="246"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2" name="Object 8"/>
            <p:cNvGraphicFramePr>
              <a:graphicFrameLocks noChangeAspect="1"/>
            </p:cNvGraphicFramePr>
            <p:nvPr/>
          </p:nvGraphicFramePr>
          <p:xfrm>
            <a:off x="4563" y="1520"/>
            <a:ext cx="294" cy="342"/>
          </p:xfrm>
          <a:graphic>
            <a:graphicData uri="http://schemas.openxmlformats.org/presentationml/2006/ole">
              <mc:AlternateContent xmlns:mc="http://schemas.openxmlformats.org/markup-compatibility/2006">
                <mc:Choice xmlns:v="urn:schemas-microsoft-com:vml" Requires="v">
                  <p:oleObj spid="_x0000_s42381" name="公式" r:id="rId44" imgW="152517" imgH="200021" progId="Equation.3">
                    <p:embed/>
                  </p:oleObj>
                </mc:Choice>
                <mc:Fallback>
                  <p:oleObj name="公式" r:id="rId44" imgW="152517" imgH="200021" progId="Equation.3">
                    <p:embed/>
                    <p:pic>
                      <p:nvPicPr>
                        <p:cNvPr id="8222" name="Object 8"/>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563" y="1520"/>
                          <a:ext cx="29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3" name="Freeform 169"/>
            <p:cNvSpPr>
              <a:spLocks/>
            </p:cNvSpPr>
            <p:nvPr/>
          </p:nvSpPr>
          <p:spPr bwMode="auto">
            <a:xfrm>
              <a:off x="4344" y="1776"/>
              <a:ext cx="72" cy="84"/>
            </a:xfrm>
            <a:custGeom>
              <a:avLst/>
              <a:gdLst>
                <a:gd name="T0" fmla="*/ 0 w 96"/>
                <a:gd name="T1" fmla="*/ 0 h 96"/>
                <a:gd name="T2" fmla="*/ 2 w 96"/>
                <a:gd name="T3" fmla="*/ 4 h 96"/>
                <a:gd name="T4" fmla="*/ 2 w 96"/>
                <a:gd name="T5" fmla="*/ 9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0"/>
                  </a:moveTo>
                  <a:lnTo>
                    <a:pt x="96" y="36"/>
                  </a:lnTo>
                  <a:lnTo>
                    <a:pt x="60" y="9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8224" name="Object 9"/>
            <p:cNvGraphicFramePr>
              <a:graphicFrameLocks noChangeAspect="1"/>
            </p:cNvGraphicFramePr>
            <p:nvPr/>
          </p:nvGraphicFramePr>
          <p:xfrm>
            <a:off x="4440" y="1707"/>
            <a:ext cx="126" cy="177"/>
          </p:xfrm>
          <a:graphic>
            <a:graphicData uri="http://schemas.openxmlformats.org/presentationml/2006/ole">
              <mc:AlternateContent xmlns:mc="http://schemas.openxmlformats.org/markup-compatibility/2006">
                <mc:Choice xmlns:v="urn:schemas-microsoft-com:vml" Requires="v">
                  <p:oleObj spid="_x0000_s42382" name="公式" r:id="rId46" imgW="126725" imgH="177415" progId="Equation.3">
                    <p:embed/>
                  </p:oleObj>
                </mc:Choice>
                <mc:Fallback>
                  <p:oleObj name="公式" r:id="rId46" imgW="126725" imgH="177415" progId="Equation.3">
                    <p:embed/>
                    <p:pic>
                      <p:nvPicPr>
                        <p:cNvPr id="8224" name="Object 9"/>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440" y="1707"/>
                          <a:ext cx="126"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5" name="Rectangle 172"/>
            <p:cNvSpPr>
              <a:spLocks noChangeArrowheads="1"/>
            </p:cNvSpPr>
            <p:nvPr/>
          </p:nvSpPr>
          <p:spPr bwMode="auto">
            <a:xfrm>
              <a:off x="5182" y="172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i="1">
                  <a:latin typeface="Times New Roman" panose="02020603050405020304" pitchFamily="18" charset="0"/>
                </a:rPr>
                <a:t>x</a:t>
              </a:r>
            </a:p>
          </p:txBody>
        </p:sp>
        <p:graphicFrame>
          <p:nvGraphicFramePr>
            <p:cNvPr id="8226" name="Object 10"/>
            <p:cNvGraphicFramePr>
              <a:graphicFrameLocks noChangeAspect="1"/>
            </p:cNvGraphicFramePr>
            <p:nvPr/>
          </p:nvGraphicFramePr>
          <p:xfrm>
            <a:off x="4820" y="1298"/>
            <a:ext cx="252" cy="230"/>
          </p:xfrm>
          <a:graphic>
            <a:graphicData uri="http://schemas.openxmlformats.org/presentationml/2006/ole">
              <mc:AlternateContent xmlns:mc="http://schemas.openxmlformats.org/markup-compatibility/2006">
                <mc:Choice xmlns:v="urn:schemas-microsoft-com:vml" Requires="v">
                  <p:oleObj spid="_x0000_s42383" name="公式" r:id="rId48" imgW="123903" imgH="114182" progId="Equation.3">
                    <p:embed/>
                  </p:oleObj>
                </mc:Choice>
                <mc:Fallback>
                  <p:oleObj name="公式" r:id="rId48" imgW="123903" imgH="114182" progId="Equation.3">
                    <p:embed/>
                    <p:pic>
                      <p:nvPicPr>
                        <p:cNvPr id="8226" name="Object 10"/>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820" y="1298"/>
                          <a:ext cx="25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7" name="Freeform 174"/>
            <p:cNvSpPr>
              <a:spLocks/>
            </p:cNvSpPr>
            <p:nvPr/>
          </p:nvSpPr>
          <p:spPr bwMode="auto">
            <a:xfrm>
              <a:off x="5002" y="1209"/>
              <a:ext cx="150" cy="237"/>
            </a:xfrm>
            <a:custGeom>
              <a:avLst/>
              <a:gdLst>
                <a:gd name="T0" fmla="*/ 0 w 318"/>
                <a:gd name="T1" fmla="*/ 18 h 273"/>
                <a:gd name="T2" fmla="*/ 0 w 318"/>
                <a:gd name="T3" fmla="*/ 7 h 273"/>
                <a:gd name="T4" fmla="*/ 0 w 318"/>
                <a:gd name="T5" fmla="*/ 0 h 273"/>
                <a:gd name="T6" fmla="*/ 0 60000 65536"/>
                <a:gd name="T7" fmla="*/ 0 60000 65536"/>
                <a:gd name="T8" fmla="*/ 0 60000 65536"/>
                <a:gd name="T9" fmla="*/ 0 w 318"/>
                <a:gd name="T10" fmla="*/ 0 h 273"/>
                <a:gd name="T11" fmla="*/ 318 w 318"/>
                <a:gd name="T12" fmla="*/ 273 h 273"/>
              </a:gdLst>
              <a:ahLst/>
              <a:cxnLst>
                <a:cxn ang="T6">
                  <a:pos x="T0" y="T1"/>
                </a:cxn>
                <a:cxn ang="T7">
                  <a:pos x="T2" y="T3"/>
                </a:cxn>
                <a:cxn ang="T8">
                  <a:pos x="T4" y="T5"/>
                </a:cxn>
              </a:cxnLst>
              <a:rect l="T9" t="T10" r="T11" b="T12"/>
              <a:pathLst>
                <a:path w="318" h="273">
                  <a:moveTo>
                    <a:pt x="318" y="273"/>
                  </a:moveTo>
                  <a:cubicBezTo>
                    <a:pt x="298" y="244"/>
                    <a:pt x="251" y="147"/>
                    <a:pt x="198" y="102"/>
                  </a:cubicBezTo>
                  <a:cubicBezTo>
                    <a:pt x="145" y="57"/>
                    <a:pt x="41" y="21"/>
                    <a:pt x="0" y="0"/>
                  </a:cubicBezTo>
                </a:path>
              </a:pathLst>
            </a:custGeom>
            <a:noFill/>
            <a:ln w="1905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8228" name="Object 11"/>
            <p:cNvGraphicFramePr>
              <a:graphicFrameLocks noChangeAspect="1"/>
            </p:cNvGraphicFramePr>
            <p:nvPr/>
          </p:nvGraphicFramePr>
          <p:xfrm>
            <a:off x="5112" y="1218"/>
            <a:ext cx="252" cy="230"/>
          </p:xfrm>
          <a:graphic>
            <a:graphicData uri="http://schemas.openxmlformats.org/presentationml/2006/ole">
              <mc:AlternateContent xmlns:mc="http://schemas.openxmlformats.org/markup-compatibility/2006">
                <mc:Choice xmlns:v="urn:schemas-microsoft-com:vml" Requires="v">
                  <p:oleObj spid="_x0000_s42384" name="公式" r:id="rId50" imgW="123903" imgH="114182" progId="Equation.3">
                    <p:embed/>
                  </p:oleObj>
                </mc:Choice>
                <mc:Fallback>
                  <p:oleObj name="公式" r:id="rId50" imgW="123903" imgH="114182" progId="Equation.3">
                    <p:embed/>
                    <p:pic>
                      <p:nvPicPr>
                        <p:cNvPr id="8228" name="Object 11"/>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112" y="1218"/>
                          <a:ext cx="25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9" name="Freeform 179"/>
            <p:cNvSpPr>
              <a:spLocks/>
            </p:cNvSpPr>
            <p:nvPr/>
          </p:nvSpPr>
          <p:spPr bwMode="auto">
            <a:xfrm>
              <a:off x="4702" y="1329"/>
              <a:ext cx="174" cy="249"/>
            </a:xfrm>
            <a:custGeom>
              <a:avLst/>
              <a:gdLst>
                <a:gd name="T0" fmla="*/ 1 w 318"/>
                <a:gd name="T1" fmla="*/ 47 h 273"/>
                <a:gd name="T2" fmla="*/ 1 w 318"/>
                <a:gd name="T3" fmla="*/ 18 h 273"/>
                <a:gd name="T4" fmla="*/ 0 w 318"/>
                <a:gd name="T5" fmla="*/ 0 h 273"/>
                <a:gd name="T6" fmla="*/ 0 60000 65536"/>
                <a:gd name="T7" fmla="*/ 0 60000 65536"/>
                <a:gd name="T8" fmla="*/ 0 60000 65536"/>
                <a:gd name="T9" fmla="*/ 0 w 318"/>
                <a:gd name="T10" fmla="*/ 0 h 273"/>
                <a:gd name="T11" fmla="*/ 318 w 318"/>
                <a:gd name="T12" fmla="*/ 273 h 273"/>
              </a:gdLst>
              <a:ahLst/>
              <a:cxnLst>
                <a:cxn ang="T6">
                  <a:pos x="T0" y="T1"/>
                </a:cxn>
                <a:cxn ang="T7">
                  <a:pos x="T2" y="T3"/>
                </a:cxn>
                <a:cxn ang="T8">
                  <a:pos x="T4" y="T5"/>
                </a:cxn>
              </a:cxnLst>
              <a:rect l="T9" t="T10" r="T11" b="T12"/>
              <a:pathLst>
                <a:path w="318" h="273">
                  <a:moveTo>
                    <a:pt x="318" y="273"/>
                  </a:moveTo>
                  <a:cubicBezTo>
                    <a:pt x="298" y="244"/>
                    <a:pt x="251" y="147"/>
                    <a:pt x="198" y="102"/>
                  </a:cubicBezTo>
                  <a:cubicBezTo>
                    <a:pt x="145" y="57"/>
                    <a:pt x="41" y="21"/>
                    <a:pt x="0" y="0"/>
                  </a:cubicBezTo>
                </a:path>
              </a:pathLst>
            </a:custGeom>
            <a:noFill/>
            <a:ln w="1905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 name="Group 188"/>
          <p:cNvGrpSpPr>
            <a:grpSpLocks/>
          </p:cNvGrpSpPr>
          <p:nvPr/>
        </p:nvGrpSpPr>
        <p:grpSpPr bwMode="auto">
          <a:xfrm>
            <a:off x="5467350" y="4572000"/>
            <a:ext cx="3429000" cy="1882775"/>
            <a:chOff x="3384" y="2724"/>
            <a:chExt cx="2160" cy="1186"/>
          </a:xfrm>
        </p:grpSpPr>
        <p:sp>
          <p:nvSpPr>
            <p:cNvPr id="8203" name="Text Box 182"/>
            <p:cNvSpPr txBox="1">
              <a:spLocks noChangeArrowheads="1"/>
            </p:cNvSpPr>
            <p:nvPr/>
          </p:nvSpPr>
          <p:spPr bwMode="auto">
            <a:xfrm>
              <a:off x="4344" y="2736"/>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0000CC"/>
                  </a:solidFill>
                  <a:latin typeface="Times New Roman" panose="02020603050405020304" pitchFamily="18" charset="0"/>
                </a:rPr>
                <a:t>d</a:t>
              </a:r>
              <a:r>
                <a:rPr lang="en-US" altLang="zh-CN" i="1">
                  <a:solidFill>
                    <a:srgbClr val="0000CC"/>
                  </a:solidFill>
                  <a:latin typeface="Times New Roman" panose="02020603050405020304" pitchFamily="18" charset="0"/>
                </a:rPr>
                <a:t>s = r</a:t>
              </a:r>
              <a:r>
                <a:rPr lang="en-US" altLang="zh-CN">
                  <a:solidFill>
                    <a:srgbClr val="0000CC"/>
                  </a:solidFill>
                  <a:latin typeface="Times New Roman" panose="02020603050405020304" pitchFamily="18" charset="0"/>
                </a:rPr>
                <a:t>d</a:t>
              </a:r>
              <a:r>
                <a:rPr lang="en-US" altLang="zh-CN" i="1">
                  <a:solidFill>
                    <a:srgbClr val="0000CC"/>
                  </a:solidFill>
                  <a:latin typeface="Times New Roman" panose="02020603050405020304" pitchFamily="18" charset="0"/>
                  <a:sym typeface="Symbol" panose="05050102010706020507" pitchFamily="18" charset="2"/>
                </a:rPr>
                <a:t></a:t>
              </a:r>
              <a:endParaRPr lang="en-US" altLang="zh-CN" i="1">
                <a:solidFill>
                  <a:srgbClr val="0000CC"/>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8204" name="Text Box 184"/>
            <p:cNvSpPr txBox="1">
              <a:spLocks noChangeArrowheads="1"/>
            </p:cNvSpPr>
            <p:nvPr/>
          </p:nvSpPr>
          <p:spPr bwMode="auto">
            <a:xfrm>
              <a:off x="3384" y="2724"/>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i="1">
                  <a:solidFill>
                    <a:srgbClr val="0000CC"/>
                  </a:solidFill>
                  <a:latin typeface="Times New Roman" panose="02020603050405020304" pitchFamily="18" charset="0"/>
                </a:rPr>
                <a:t>s = r</a:t>
              </a:r>
              <a:r>
                <a:rPr lang="en-US" altLang="zh-CN" i="1">
                  <a:solidFill>
                    <a:srgbClr val="0000CC"/>
                  </a:solidFill>
                  <a:latin typeface="Times New Roman" panose="02020603050405020304" pitchFamily="18" charset="0"/>
                  <a:sym typeface="Symbol" panose="05050102010706020507" pitchFamily="18" charset="2"/>
                </a:rPr>
                <a:t></a:t>
              </a:r>
              <a:endParaRPr lang="en-US" altLang="zh-CN" i="1">
                <a:solidFill>
                  <a:srgbClr val="0000CC"/>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8205" name="Rectangle 185"/>
            <p:cNvSpPr>
              <a:spLocks noChangeArrowheads="1"/>
            </p:cNvSpPr>
            <p:nvPr/>
          </p:nvSpPr>
          <p:spPr bwMode="auto">
            <a:xfrm>
              <a:off x="3421" y="3197"/>
              <a:ext cx="81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i="1">
                  <a:solidFill>
                    <a:srgbClr val="0000CC"/>
                  </a:solidFill>
                  <a:latin typeface="Book Antiqua" panose="02040602050305030304" pitchFamily="18" charset="0"/>
                </a:rPr>
                <a:t>v</a:t>
              </a:r>
              <a:r>
                <a:rPr lang="en-US" altLang="zh-CN" i="1">
                  <a:solidFill>
                    <a:srgbClr val="0000CC"/>
                  </a:solidFill>
                  <a:latin typeface="Times New Roman" panose="02020603050405020304" pitchFamily="18" charset="0"/>
                </a:rPr>
                <a:t> = r</a:t>
              </a:r>
              <a:r>
                <a:rPr lang="en-US" altLang="zh-CN" i="1">
                  <a:solidFill>
                    <a:srgbClr val="0000CC"/>
                  </a:solidFill>
                  <a:latin typeface="Times New Roman" panose="02020603050405020304" pitchFamily="18" charset="0"/>
                  <a:sym typeface="Symbol" panose="05050102010706020507" pitchFamily="18" charset="2"/>
                </a:rPr>
                <a:t></a:t>
              </a:r>
              <a:endParaRPr lang="en-US" altLang="zh-CN" i="1">
                <a:solidFill>
                  <a:srgbClr val="0000CC"/>
                </a:solidFill>
                <a:latin typeface="Times New Roman" panose="02020603050405020304" pitchFamily="18" charset="0"/>
              </a:endParaRPr>
            </a:p>
          </p:txBody>
        </p:sp>
        <p:sp>
          <p:nvSpPr>
            <p:cNvPr id="8206" name="Rectangle 186"/>
            <p:cNvSpPr>
              <a:spLocks noChangeArrowheads="1"/>
            </p:cNvSpPr>
            <p:nvPr/>
          </p:nvSpPr>
          <p:spPr bwMode="auto">
            <a:xfrm>
              <a:off x="3457" y="3545"/>
              <a:ext cx="1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i="1">
                  <a:solidFill>
                    <a:srgbClr val="0000CC"/>
                  </a:solidFill>
                  <a:latin typeface="Times New Roman" panose="02020603050405020304" pitchFamily="18" charset="0"/>
                </a:rPr>
                <a:t>a</a:t>
              </a:r>
              <a:r>
                <a:rPr lang="en-US" altLang="zh-CN" i="1" baseline="-25000">
                  <a:solidFill>
                    <a:srgbClr val="0000CC"/>
                  </a:solidFill>
                  <a:latin typeface="Times New Roman" panose="02020603050405020304" pitchFamily="18" charset="0"/>
                </a:rPr>
                <a:t>t</a:t>
              </a:r>
              <a:r>
                <a:rPr lang="en-US" altLang="zh-CN" i="1">
                  <a:solidFill>
                    <a:srgbClr val="0000CC"/>
                  </a:solidFill>
                  <a:latin typeface="Times New Roman" panose="02020603050405020304" pitchFamily="18" charset="0"/>
                </a:rPr>
                <a:t> = r</a:t>
              </a:r>
              <a:r>
                <a:rPr lang="en-US" altLang="zh-CN" i="1">
                  <a:solidFill>
                    <a:srgbClr val="0000CC"/>
                  </a:solidFill>
                  <a:latin typeface="Times New Roman" panose="02020603050405020304" pitchFamily="18" charset="0"/>
                  <a:sym typeface="Symbol" panose="05050102010706020507" pitchFamily="18" charset="2"/>
                </a:rPr>
                <a:t>  </a:t>
              </a:r>
              <a:r>
                <a:rPr lang="zh-CN" altLang="en-US">
                  <a:solidFill>
                    <a:srgbClr val="0000CC"/>
                  </a:solidFill>
                  <a:latin typeface="Times New Roman" panose="02020603050405020304" pitchFamily="18" charset="0"/>
                  <a:sym typeface="Symbol" panose="05050102010706020507" pitchFamily="18" charset="2"/>
                </a:rPr>
                <a:t>，</a:t>
              </a:r>
              <a:endParaRPr lang="en-US" altLang="en-US">
                <a:solidFill>
                  <a:srgbClr val="0000CC"/>
                </a:solidFill>
                <a:latin typeface="Times New Roman" panose="02020603050405020304" pitchFamily="18" charset="0"/>
                <a:sym typeface="Symbol" panose="05050102010706020507" pitchFamily="18" charset="2"/>
              </a:endParaRPr>
            </a:p>
          </p:txBody>
        </p:sp>
        <p:sp>
          <p:nvSpPr>
            <p:cNvPr id="8207" name="Rectangle 187"/>
            <p:cNvSpPr>
              <a:spLocks noChangeArrowheads="1"/>
            </p:cNvSpPr>
            <p:nvPr/>
          </p:nvSpPr>
          <p:spPr bwMode="auto">
            <a:xfrm>
              <a:off x="4501" y="3523"/>
              <a:ext cx="10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i="1" dirty="0">
                  <a:solidFill>
                    <a:srgbClr val="0000CC"/>
                  </a:solidFill>
                  <a:latin typeface="Times New Roman" panose="02020603050405020304" pitchFamily="18" charset="0"/>
                </a:rPr>
                <a:t>a</a:t>
              </a:r>
              <a:r>
                <a:rPr lang="en-US" altLang="zh-CN" i="1" baseline="-25000" dirty="0">
                  <a:solidFill>
                    <a:srgbClr val="0000CC"/>
                  </a:solidFill>
                  <a:latin typeface="Times New Roman" panose="02020603050405020304" pitchFamily="18" charset="0"/>
                </a:rPr>
                <a:t>n</a:t>
              </a:r>
              <a:r>
                <a:rPr lang="en-US" altLang="zh-CN" i="1" dirty="0">
                  <a:solidFill>
                    <a:srgbClr val="0000CC"/>
                  </a:solidFill>
                  <a:latin typeface="Times New Roman" panose="02020603050405020304" pitchFamily="18" charset="0"/>
                </a:rPr>
                <a:t> = r</a:t>
              </a:r>
              <a:r>
                <a:rPr lang="en-US" altLang="zh-CN" i="1" dirty="0">
                  <a:solidFill>
                    <a:srgbClr val="0000CC"/>
                  </a:solidFill>
                  <a:latin typeface="Times New Roman" panose="02020603050405020304" pitchFamily="18" charset="0"/>
                  <a:sym typeface="Symbol" panose="05050102010706020507" pitchFamily="18" charset="2"/>
                </a:rPr>
                <a:t></a:t>
              </a:r>
              <a:r>
                <a:rPr lang="en-US" altLang="zh-CN" i="1" baseline="30000" dirty="0">
                  <a:solidFill>
                    <a:srgbClr val="0000CC"/>
                  </a:solidFill>
                  <a:latin typeface="Times New Roman" panose="02020603050405020304" pitchFamily="18" charset="0"/>
                  <a:sym typeface="Symbol" panose="05050102010706020507" pitchFamily="18" charset="2"/>
                </a:rPr>
                <a:t> </a:t>
              </a:r>
              <a:r>
                <a:rPr lang="en-US" altLang="zh-CN" baseline="30000" dirty="0">
                  <a:solidFill>
                    <a:srgbClr val="0000CC"/>
                  </a:solidFill>
                  <a:latin typeface="Times New Roman" panose="02020603050405020304" pitchFamily="18" charset="0"/>
                  <a:sym typeface="Symbol" panose="05050102010706020507" pitchFamily="18" charset="2"/>
                </a:rPr>
                <a:t>2</a:t>
              </a:r>
              <a:endParaRPr lang="en-US" altLang="en-US" baseline="30000" dirty="0">
                <a:solidFill>
                  <a:srgbClr val="0000CC"/>
                </a:solidFill>
                <a:latin typeface="Times New Roman" panose="02020603050405020304" pitchFamily="18" charset="0"/>
                <a:sym typeface="Symbol" panose="05050102010706020507" pitchFamily="18" charset="2"/>
              </a:endParaRPr>
            </a:p>
          </p:txBody>
        </p:sp>
      </p:grpSp>
      <p:graphicFrame>
        <p:nvGraphicFramePr>
          <p:cNvPr id="8202" name="Object 84"/>
          <p:cNvGraphicFramePr>
            <a:graphicFrameLocks noChangeAspect="1"/>
          </p:cNvGraphicFramePr>
          <p:nvPr/>
        </p:nvGraphicFramePr>
        <p:xfrm>
          <a:off x="4508500" y="3359150"/>
          <a:ext cx="127000" cy="139700"/>
        </p:xfrm>
        <a:graphic>
          <a:graphicData uri="http://schemas.openxmlformats.org/presentationml/2006/ole">
            <mc:AlternateContent xmlns:mc="http://schemas.openxmlformats.org/markup-compatibility/2006">
              <mc:Choice xmlns:v="urn:schemas-microsoft-com:vml" Requires="v">
                <p:oleObj spid="_x0000_s42385" name="Equation" r:id="rId52" imgW="126835" imgH="139518" progId="Equation.DSMT4">
                  <p:embed/>
                </p:oleObj>
              </mc:Choice>
              <mc:Fallback>
                <p:oleObj name="Equation" r:id="rId52" imgW="126835" imgH="139518" progId="Equation.DSMT4">
                  <p:embed/>
                  <p:pic>
                    <p:nvPicPr>
                      <p:cNvPr id="8202" name="Object 84"/>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508500" y="335915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68342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0829"/>
                                        </p:tgtEl>
                                        <p:attrNameLst>
                                          <p:attrName>style.visibility</p:attrName>
                                        </p:attrNameLst>
                                      </p:cBhvr>
                                      <p:to>
                                        <p:strVal val="visible"/>
                                      </p:to>
                                    </p:set>
                                    <p:animEffect transition="in" filter="wipe(up)">
                                      <p:cBhvr>
                                        <p:cTn id="12" dur="500"/>
                                        <p:tgtEl>
                                          <p:spTgt spid="1608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0880"/>
                                        </p:tgtEl>
                                        <p:attrNameLst>
                                          <p:attrName>style.visibility</p:attrName>
                                        </p:attrNameLst>
                                      </p:cBhvr>
                                      <p:to>
                                        <p:strVal val="visible"/>
                                      </p:to>
                                    </p:set>
                                    <p:animEffect transition="in" filter="wipe(up)">
                                      <p:cBhvr>
                                        <p:cTn id="22" dur="500"/>
                                        <p:tgtEl>
                                          <p:spTgt spid="1608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0881"/>
                                        </p:tgtEl>
                                        <p:attrNameLst>
                                          <p:attrName>style.visibility</p:attrName>
                                        </p:attrNameLst>
                                      </p:cBhvr>
                                      <p:to>
                                        <p:strVal val="visible"/>
                                      </p:to>
                                    </p:set>
                                    <p:animEffect transition="in" filter="wipe(up)">
                                      <p:cBhvr>
                                        <p:cTn id="27" dur="500"/>
                                        <p:tgtEl>
                                          <p:spTgt spid="1608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0879"/>
                                        </p:tgtEl>
                                        <p:attrNameLst>
                                          <p:attrName>style.visibility</p:attrName>
                                        </p:attrNameLst>
                                      </p:cBhvr>
                                      <p:to>
                                        <p:strVal val="visible"/>
                                      </p:to>
                                    </p:set>
                                    <p:animEffect transition="in" filter="wipe(up)">
                                      <p:cBhvr>
                                        <p:cTn id="32" dur="500"/>
                                        <p:tgtEl>
                                          <p:spTgt spid="1608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160829" grpId="0"/>
      <p:bldP spid="1608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1" name="Group 4"/>
          <p:cNvGrpSpPr>
            <a:grpSpLocks/>
          </p:cNvGrpSpPr>
          <p:nvPr/>
        </p:nvGrpSpPr>
        <p:grpSpPr bwMode="auto">
          <a:xfrm>
            <a:off x="0" y="520700"/>
            <a:ext cx="755650" cy="836613"/>
            <a:chOff x="0" y="0"/>
            <a:chExt cx="476" cy="527"/>
          </a:xfrm>
        </p:grpSpPr>
        <p:sp>
          <p:nvSpPr>
            <p:cNvPr id="4124" name="Text Box 5"/>
            <p:cNvSpPr txBox="1">
              <a:spLocks noChangeArrowheads="1"/>
            </p:cNvSpPr>
            <p:nvPr/>
          </p:nvSpPr>
          <p:spPr bwMode="auto">
            <a:xfrm>
              <a:off x="113" y="84"/>
              <a:ext cx="2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a:solidFill>
                    <a:srgbClr val="FF0000"/>
                  </a:solidFill>
                </a:rPr>
                <a:t>注</a:t>
              </a:r>
            </a:p>
          </p:txBody>
        </p:sp>
        <p:sp>
          <p:nvSpPr>
            <p:cNvPr id="4125" name="AutoShape 6"/>
            <p:cNvSpPr>
              <a:spLocks noChangeArrowheads="1"/>
            </p:cNvSpPr>
            <p:nvPr/>
          </p:nvSpPr>
          <p:spPr bwMode="auto">
            <a:xfrm>
              <a:off x="0" y="0"/>
              <a:ext cx="476" cy="527"/>
            </a:xfrm>
            <a:prstGeom prst="irregularSeal1">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75783" name="Text Box 7"/>
          <p:cNvSpPr txBox="1">
            <a:spLocks noChangeArrowheads="1"/>
          </p:cNvSpPr>
          <p:nvPr/>
        </p:nvSpPr>
        <p:spPr bwMode="auto">
          <a:xfrm>
            <a:off x="774700" y="2840038"/>
            <a:ext cx="6869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200" b="1">
                <a:solidFill>
                  <a:srgbClr val="990033"/>
                </a:solidFill>
              </a:rPr>
              <a:t>b. </a:t>
            </a:r>
            <a:r>
              <a:rPr lang="zh-CN" altLang="en-US" sz="3200" b="1"/>
              <a:t>方向判断（电动势升高方向）</a:t>
            </a:r>
            <a:endParaRPr lang="zh-CN" altLang="en-US" sz="3200" b="1" i="1">
              <a:sym typeface="Symbol" panose="05050102010706020507" pitchFamily="18" charset="2"/>
            </a:endParaRPr>
          </a:p>
        </p:txBody>
      </p:sp>
      <p:grpSp>
        <p:nvGrpSpPr>
          <p:cNvPr id="3" name="Group 8"/>
          <p:cNvGrpSpPr>
            <a:grpSpLocks/>
          </p:cNvGrpSpPr>
          <p:nvPr/>
        </p:nvGrpSpPr>
        <p:grpSpPr bwMode="auto">
          <a:xfrm>
            <a:off x="795338" y="590550"/>
            <a:ext cx="7172325" cy="1016000"/>
            <a:chOff x="717" y="96"/>
            <a:chExt cx="4518" cy="640"/>
          </a:xfrm>
        </p:grpSpPr>
        <p:sp>
          <p:nvSpPr>
            <p:cNvPr id="4122" name="Text Box 9"/>
            <p:cNvSpPr txBox="1">
              <a:spLocks noChangeArrowheads="1"/>
            </p:cNvSpPr>
            <p:nvPr/>
          </p:nvSpPr>
          <p:spPr bwMode="auto">
            <a:xfrm>
              <a:off x="717" y="171"/>
              <a:ext cx="4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200" b="1">
                  <a:solidFill>
                    <a:srgbClr val="990033"/>
                  </a:solidFill>
                </a:rPr>
                <a:t>a.</a:t>
              </a:r>
              <a:r>
                <a:rPr lang="en-US" altLang="zh-CN" sz="3200" b="1"/>
                <a:t>  </a:t>
              </a:r>
            </a:p>
          </p:txBody>
        </p:sp>
        <p:sp>
          <p:nvSpPr>
            <p:cNvPr id="4123" name="Rectangle 10"/>
            <p:cNvSpPr>
              <a:spLocks noChangeArrowheads="1"/>
            </p:cNvSpPr>
            <p:nvPr/>
          </p:nvSpPr>
          <p:spPr bwMode="auto">
            <a:xfrm>
              <a:off x="3607" y="216"/>
              <a:ext cx="1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a:t>→</a:t>
              </a:r>
              <a:r>
                <a:rPr lang="zh-CN" altLang="en-US" sz="3200" b="1"/>
                <a:t>各种情况</a:t>
              </a:r>
              <a:endParaRPr lang="zh-CN" altLang="en-US" sz="3200" b="1" i="1">
                <a:solidFill>
                  <a:srgbClr val="0033CC"/>
                </a:solidFill>
                <a:sym typeface="Symbol" panose="05050102010706020507" pitchFamily="18" charset="2"/>
              </a:endParaRPr>
            </a:p>
          </p:txBody>
        </p:sp>
        <p:graphicFrame>
          <p:nvGraphicFramePr>
            <p:cNvPr id="4100" name="Object 11"/>
            <p:cNvGraphicFramePr>
              <a:graphicFrameLocks noChangeAspect="1"/>
            </p:cNvGraphicFramePr>
            <p:nvPr/>
          </p:nvGraphicFramePr>
          <p:xfrm>
            <a:off x="1073" y="96"/>
            <a:ext cx="2558" cy="640"/>
          </p:xfrm>
          <a:graphic>
            <a:graphicData uri="http://schemas.openxmlformats.org/presentationml/2006/ole">
              <mc:AlternateContent xmlns:mc="http://schemas.openxmlformats.org/markup-compatibility/2006">
                <mc:Choice xmlns:v="urn:schemas-microsoft-com:vml" Requires="v">
                  <p:oleObj spid="_x0000_s70673" name="公式" r:id="rId3" imgW="1498320" imgH="393480" progId="Equation.3">
                    <p:embed/>
                  </p:oleObj>
                </mc:Choice>
                <mc:Fallback>
                  <p:oleObj name="公式" r:id="rId3" imgW="1498320" imgH="393480" progId="Equation.3">
                    <p:embed/>
                    <p:pic>
                      <p:nvPicPr>
                        <p:cNvPr id="410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 y="96"/>
                          <a:ext cx="2558"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2"/>
          <p:cNvGrpSpPr>
            <a:grpSpLocks/>
          </p:cNvGrpSpPr>
          <p:nvPr/>
        </p:nvGrpSpPr>
        <p:grpSpPr bwMode="auto">
          <a:xfrm>
            <a:off x="857250" y="1592263"/>
            <a:ext cx="8191500" cy="1196975"/>
            <a:chOff x="540" y="823"/>
            <a:chExt cx="5160" cy="754"/>
          </a:xfrm>
        </p:grpSpPr>
        <p:sp>
          <p:nvSpPr>
            <p:cNvPr id="4121" name="Text Box 13"/>
            <p:cNvSpPr txBox="1">
              <a:spLocks noChangeArrowheads="1"/>
            </p:cNvSpPr>
            <p:nvPr/>
          </p:nvSpPr>
          <p:spPr bwMode="auto">
            <a:xfrm>
              <a:off x="540" y="823"/>
              <a:ext cx="51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tx2"/>
                  </a:solidFill>
                </a:rPr>
                <a:t>关键：</a:t>
              </a:r>
              <a:r>
                <a:rPr lang="zh-CN" altLang="en-US" sz="3200" b="1"/>
                <a:t>先求任意时刻或位置的磁通量表达式</a:t>
              </a:r>
              <a:endParaRPr lang="zh-CN" altLang="en-US" sz="3200" b="1" i="1">
                <a:solidFill>
                  <a:schemeClr val="accent2"/>
                </a:solidFill>
              </a:endParaRPr>
            </a:p>
          </p:txBody>
        </p:sp>
        <p:graphicFrame>
          <p:nvGraphicFramePr>
            <p:cNvPr id="4099" name="Object 14"/>
            <p:cNvGraphicFramePr>
              <a:graphicFrameLocks noChangeAspect="1"/>
            </p:cNvGraphicFramePr>
            <p:nvPr/>
          </p:nvGraphicFramePr>
          <p:xfrm>
            <a:off x="1544" y="1223"/>
            <a:ext cx="2286" cy="354"/>
          </p:xfrm>
          <a:graphic>
            <a:graphicData uri="http://schemas.openxmlformats.org/presentationml/2006/ole">
              <mc:AlternateContent xmlns:mc="http://schemas.openxmlformats.org/markup-compatibility/2006">
                <mc:Choice xmlns:v="urn:schemas-microsoft-com:vml" Requires="v">
                  <p:oleObj spid="_x0000_s70674" name="公式" r:id="rId5" imgW="1269720" imgH="203040" progId="Equation.3">
                    <p:embed/>
                  </p:oleObj>
                </mc:Choice>
                <mc:Fallback>
                  <p:oleObj name="公式" r:id="rId5" imgW="1269720" imgH="203040" progId="Equation.3">
                    <p:embed/>
                    <p:pic>
                      <p:nvPicPr>
                        <p:cNvPr id="4099"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 y="1223"/>
                          <a:ext cx="2286"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3"/>
          <p:cNvGrpSpPr>
            <a:grpSpLocks/>
          </p:cNvGrpSpPr>
          <p:nvPr/>
        </p:nvGrpSpPr>
        <p:grpSpPr bwMode="auto">
          <a:xfrm>
            <a:off x="363538" y="3524250"/>
            <a:ext cx="8685212" cy="2789238"/>
            <a:chOff x="229" y="2220"/>
            <a:chExt cx="5471" cy="1757"/>
          </a:xfrm>
        </p:grpSpPr>
        <p:sp>
          <p:nvSpPr>
            <p:cNvPr id="4106" name="Rectangle 16"/>
            <p:cNvSpPr>
              <a:spLocks noChangeArrowheads="1"/>
            </p:cNvSpPr>
            <p:nvPr/>
          </p:nvSpPr>
          <p:spPr bwMode="auto">
            <a:xfrm>
              <a:off x="229" y="2458"/>
              <a:ext cx="8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纯动生</a:t>
              </a:r>
            </a:p>
          </p:txBody>
        </p:sp>
        <p:sp>
          <p:nvSpPr>
            <p:cNvPr id="4107" name="Rectangle 17"/>
            <p:cNvSpPr>
              <a:spLocks noChangeArrowheads="1"/>
            </p:cNvSpPr>
            <p:nvPr/>
          </p:nvSpPr>
          <p:spPr bwMode="auto">
            <a:xfrm>
              <a:off x="229" y="3106"/>
              <a:ext cx="8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纯感生</a:t>
              </a:r>
            </a:p>
          </p:txBody>
        </p:sp>
        <p:sp>
          <p:nvSpPr>
            <p:cNvPr id="4108" name="Rectangle 18"/>
            <p:cNvSpPr>
              <a:spLocks noChangeArrowheads="1"/>
            </p:cNvSpPr>
            <p:nvPr/>
          </p:nvSpPr>
          <p:spPr bwMode="auto">
            <a:xfrm>
              <a:off x="300" y="3612"/>
              <a:ext cx="6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混合</a:t>
              </a:r>
            </a:p>
          </p:txBody>
        </p:sp>
        <p:sp>
          <p:nvSpPr>
            <p:cNvPr id="4109" name="Rectangle 19"/>
            <p:cNvSpPr>
              <a:spLocks noChangeArrowheads="1"/>
            </p:cNvSpPr>
            <p:nvPr/>
          </p:nvSpPr>
          <p:spPr bwMode="auto">
            <a:xfrm>
              <a:off x="1463" y="2794"/>
              <a:ext cx="42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电磁感应定律</a:t>
              </a:r>
              <a:r>
                <a:rPr lang="en-US" altLang="zh-CN" sz="2800" b="1"/>
                <a:t>(</a:t>
              </a:r>
              <a:r>
                <a:rPr lang="zh-CN" altLang="en-US" sz="2800" b="1"/>
                <a:t>闭合回路</a:t>
              </a:r>
              <a:r>
                <a:rPr lang="en-US" altLang="zh-CN" sz="2800" b="1"/>
                <a:t>) (</a:t>
              </a:r>
              <a:r>
                <a:rPr lang="zh-CN" altLang="en-US" sz="2800" b="1"/>
                <a:t>先设回路正向</a:t>
              </a:r>
              <a:r>
                <a:rPr lang="en-US" altLang="zh-CN" sz="2800" b="1"/>
                <a:t>)</a:t>
              </a:r>
            </a:p>
          </p:txBody>
        </p:sp>
        <p:grpSp>
          <p:nvGrpSpPr>
            <p:cNvPr id="4110" name="Group 32"/>
            <p:cNvGrpSpPr>
              <a:grpSpLocks/>
            </p:cNvGrpSpPr>
            <p:nvPr/>
          </p:nvGrpSpPr>
          <p:grpSpPr bwMode="auto">
            <a:xfrm>
              <a:off x="1528" y="2220"/>
              <a:ext cx="1715" cy="365"/>
              <a:chOff x="1528" y="2220"/>
              <a:chExt cx="1715" cy="365"/>
            </a:xfrm>
          </p:grpSpPr>
          <p:graphicFrame>
            <p:nvGraphicFramePr>
              <p:cNvPr id="4098" name="Object 21"/>
              <p:cNvGraphicFramePr>
                <a:graphicFrameLocks noChangeAspect="1"/>
              </p:cNvGraphicFramePr>
              <p:nvPr/>
            </p:nvGraphicFramePr>
            <p:xfrm>
              <a:off x="1528" y="2222"/>
              <a:ext cx="668" cy="343"/>
            </p:xfrm>
            <a:graphic>
              <a:graphicData uri="http://schemas.openxmlformats.org/presentationml/2006/ole">
                <mc:AlternateContent xmlns:mc="http://schemas.openxmlformats.org/markup-compatibility/2006">
                  <mc:Choice xmlns:v="urn:schemas-microsoft-com:vml" Requires="v">
                    <p:oleObj spid="_x0000_s70675" name="公式" r:id="rId7" imgW="355320" imgH="203040" progId="Equation.3">
                      <p:embed/>
                    </p:oleObj>
                  </mc:Choice>
                  <mc:Fallback>
                    <p:oleObj name="公式" r:id="rId7" imgW="355320" imgH="203040" progId="Equation.3">
                      <p:embed/>
                      <p:pic>
                        <p:nvPicPr>
                          <p:cNvPr id="4098"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8" y="2222"/>
                            <a:ext cx="668"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0" name="Rectangle 22"/>
              <p:cNvSpPr>
                <a:spLocks noChangeArrowheads="1"/>
              </p:cNvSpPr>
              <p:nvPr/>
            </p:nvSpPr>
            <p:spPr bwMode="auto">
              <a:xfrm>
                <a:off x="2100" y="2220"/>
                <a:ext cx="11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方向</a:t>
                </a:r>
              </a:p>
            </p:txBody>
          </p:sp>
        </p:grpSp>
        <p:grpSp>
          <p:nvGrpSpPr>
            <p:cNvPr id="4111" name="Group 23"/>
            <p:cNvGrpSpPr>
              <a:grpSpLocks/>
            </p:cNvGrpSpPr>
            <p:nvPr/>
          </p:nvGrpSpPr>
          <p:grpSpPr bwMode="auto">
            <a:xfrm>
              <a:off x="1058" y="2368"/>
              <a:ext cx="451" cy="568"/>
              <a:chOff x="4394" y="1360"/>
              <a:chExt cx="355" cy="748"/>
            </a:xfrm>
          </p:grpSpPr>
          <p:sp>
            <p:nvSpPr>
              <p:cNvPr id="4118" name="Line 24"/>
              <p:cNvSpPr>
                <a:spLocks noChangeShapeType="1"/>
              </p:cNvSpPr>
              <p:nvPr/>
            </p:nvSpPr>
            <p:spPr bwMode="auto">
              <a:xfrm flipH="1">
                <a:off x="4394" y="1360"/>
                <a:ext cx="355" cy="384"/>
              </a:xfrm>
              <a:prstGeom prst="line">
                <a:avLst/>
              </a:prstGeom>
              <a:noFill/>
              <a:ln w="25400">
                <a:solidFill>
                  <a:srgbClr val="A50021"/>
                </a:solidFill>
                <a:round/>
                <a:headEnd type="triangl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119" name="Line 25"/>
              <p:cNvSpPr>
                <a:spLocks noChangeShapeType="1"/>
              </p:cNvSpPr>
              <p:nvPr/>
            </p:nvSpPr>
            <p:spPr bwMode="auto">
              <a:xfrm flipH="1" flipV="1">
                <a:off x="4411" y="1736"/>
                <a:ext cx="333" cy="372"/>
              </a:xfrm>
              <a:prstGeom prst="line">
                <a:avLst/>
              </a:prstGeom>
              <a:noFill/>
              <a:ln w="25400">
                <a:solidFill>
                  <a:srgbClr val="A50021"/>
                </a:solidFill>
                <a:round/>
                <a:headEnd type="triangl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4112" name="Line 26"/>
            <p:cNvSpPr>
              <a:spLocks noChangeShapeType="1"/>
            </p:cNvSpPr>
            <p:nvPr/>
          </p:nvSpPr>
          <p:spPr bwMode="auto">
            <a:xfrm flipH="1" flipV="1">
              <a:off x="1066" y="2664"/>
              <a:ext cx="437" cy="912"/>
            </a:xfrm>
            <a:prstGeom prst="line">
              <a:avLst/>
            </a:prstGeom>
            <a:noFill/>
            <a:ln w="25400">
              <a:solidFill>
                <a:srgbClr val="A50021"/>
              </a:solidFill>
              <a:round/>
              <a:headEnd type="triangl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113" name="Rectangle 27"/>
            <p:cNvSpPr>
              <a:spLocks noChangeArrowheads="1"/>
            </p:cNvSpPr>
            <p:nvPr/>
          </p:nvSpPr>
          <p:spPr bwMode="auto">
            <a:xfrm>
              <a:off x="1489" y="3430"/>
              <a:ext cx="32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t>愣次定律（闭合回路）</a:t>
              </a:r>
            </a:p>
          </p:txBody>
        </p:sp>
        <p:grpSp>
          <p:nvGrpSpPr>
            <p:cNvPr id="4114" name="Group 28"/>
            <p:cNvGrpSpPr>
              <a:grpSpLocks/>
            </p:cNvGrpSpPr>
            <p:nvPr/>
          </p:nvGrpSpPr>
          <p:grpSpPr bwMode="auto">
            <a:xfrm>
              <a:off x="1082" y="2980"/>
              <a:ext cx="427" cy="616"/>
              <a:chOff x="4394" y="1360"/>
              <a:chExt cx="355" cy="748"/>
            </a:xfrm>
          </p:grpSpPr>
          <p:sp>
            <p:nvSpPr>
              <p:cNvPr id="4116" name="Line 29"/>
              <p:cNvSpPr>
                <a:spLocks noChangeShapeType="1"/>
              </p:cNvSpPr>
              <p:nvPr/>
            </p:nvSpPr>
            <p:spPr bwMode="auto">
              <a:xfrm flipH="1">
                <a:off x="4394" y="1360"/>
                <a:ext cx="355" cy="384"/>
              </a:xfrm>
              <a:prstGeom prst="line">
                <a:avLst/>
              </a:prstGeom>
              <a:noFill/>
              <a:ln w="25400">
                <a:solidFill>
                  <a:srgbClr val="A50021"/>
                </a:solidFill>
                <a:round/>
                <a:headEnd type="triangl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117" name="Line 30"/>
              <p:cNvSpPr>
                <a:spLocks noChangeShapeType="1"/>
              </p:cNvSpPr>
              <p:nvPr/>
            </p:nvSpPr>
            <p:spPr bwMode="auto">
              <a:xfrm flipH="1" flipV="1">
                <a:off x="4411" y="1736"/>
                <a:ext cx="333" cy="372"/>
              </a:xfrm>
              <a:prstGeom prst="line">
                <a:avLst/>
              </a:prstGeom>
              <a:noFill/>
              <a:ln w="25400">
                <a:solidFill>
                  <a:srgbClr val="A50021"/>
                </a:solidFill>
                <a:round/>
                <a:headEnd type="triangl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4115" name="Line 31"/>
            <p:cNvSpPr>
              <a:spLocks noChangeShapeType="1"/>
            </p:cNvSpPr>
            <p:nvPr/>
          </p:nvSpPr>
          <p:spPr bwMode="auto">
            <a:xfrm flipH="1">
              <a:off x="958" y="3036"/>
              <a:ext cx="557" cy="780"/>
            </a:xfrm>
            <a:prstGeom prst="line">
              <a:avLst/>
            </a:prstGeom>
            <a:noFill/>
            <a:ln w="25400">
              <a:solidFill>
                <a:srgbClr val="A50021"/>
              </a:solidFill>
              <a:round/>
              <a:headEnd type="triangl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4247209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wipe(left)">
                                      <p:cBhvr>
                                        <p:cTn id="17" dur="500"/>
                                        <p:tgtEl>
                                          <p:spTgt spid="75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468313" y="1125538"/>
            <a:ext cx="8424862" cy="1052512"/>
            <a:chOff x="295" y="709"/>
            <a:chExt cx="5307" cy="663"/>
          </a:xfrm>
        </p:grpSpPr>
        <p:sp>
          <p:nvSpPr>
            <p:cNvPr id="5157" name="Rectangle 6"/>
            <p:cNvSpPr>
              <a:spLocks noChangeArrowheads="1"/>
            </p:cNvSpPr>
            <p:nvPr/>
          </p:nvSpPr>
          <p:spPr bwMode="auto">
            <a:xfrm>
              <a:off x="295" y="890"/>
              <a:ext cx="176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000" b="1"/>
                <a:t>基本方法</a:t>
              </a:r>
            </a:p>
          </p:txBody>
        </p:sp>
        <p:grpSp>
          <p:nvGrpSpPr>
            <p:cNvPr id="5158" name="Group 7"/>
            <p:cNvGrpSpPr>
              <a:grpSpLocks/>
            </p:cNvGrpSpPr>
            <p:nvPr/>
          </p:nvGrpSpPr>
          <p:grpSpPr bwMode="auto">
            <a:xfrm>
              <a:off x="1383" y="844"/>
              <a:ext cx="499" cy="454"/>
              <a:chOff x="1358" y="628"/>
              <a:chExt cx="451" cy="568"/>
            </a:xfrm>
          </p:grpSpPr>
          <p:sp>
            <p:nvSpPr>
              <p:cNvPr id="5161" name="Line 8"/>
              <p:cNvSpPr>
                <a:spLocks noChangeShapeType="1"/>
              </p:cNvSpPr>
              <p:nvPr/>
            </p:nvSpPr>
            <p:spPr bwMode="auto">
              <a:xfrm flipH="1">
                <a:off x="1358" y="628"/>
                <a:ext cx="451" cy="292"/>
              </a:xfrm>
              <a:prstGeom prst="line">
                <a:avLst/>
              </a:prstGeom>
              <a:noFill/>
              <a:ln w="25400">
                <a:solidFill>
                  <a:srgbClr val="A5002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62" name="Line 9"/>
              <p:cNvSpPr>
                <a:spLocks noChangeShapeType="1"/>
              </p:cNvSpPr>
              <p:nvPr/>
            </p:nvSpPr>
            <p:spPr bwMode="auto">
              <a:xfrm flipH="1" flipV="1">
                <a:off x="1368" y="914"/>
                <a:ext cx="423" cy="282"/>
              </a:xfrm>
              <a:prstGeom prst="line">
                <a:avLst/>
              </a:prstGeom>
              <a:noFill/>
              <a:ln w="25400">
                <a:solidFill>
                  <a:srgbClr val="A50021"/>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159" name="Rectangle 10"/>
            <p:cNvSpPr>
              <a:spLocks noChangeArrowheads="1"/>
            </p:cNvSpPr>
            <p:nvPr/>
          </p:nvSpPr>
          <p:spPr bwMode="auto">
            <a:xfrm>
              <a:off x="1837" y="709"/>
              <a:ext cx="376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000" b="1"/>
                <a:t>理论计算 </a:t>
              </a:r>
              <a:r>
                <a:rPr lang="en-US" altLang="zh-CN" sz="3000" b="1"/>
                <a:t>— </a:t>
              </a:r>
              <a:r>
                <a:rPr lang="zh-CN" altLang="en-US" sz="3000" b="1"/>
                <a:t>定义法、能量法</a:t>
              </a:r>
            </a:p>
          </p:txBody>
        </p:sp>
        <p:sp>
          <p:nvSpPr>
            <p:cNvPr id="5160" name="Rectangle 11"/>
            <p:cNvSpPr>
              <a:spLocks noChangeArrowheads="1"/>
            </p:cNvSpPr>
            <p:nvPr/>
          </p:nvSpPr>
          <p:spPr bwMode="auto">
            <a:xfrm>
              <a:off x="1927" y="1026"/>
              <a:ext cx="195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000" b="1"/>
                <a:t>实验测定</a:t>
              </a:r>
            </a:p>
          </p:txBody>
        </p:sp>
      </p:grpSp>
      <p:grpSp>
        <p:nvGrpSpPr>
          <p:cNvPr id="4" name="Group 48"/>
          <p:cNvGrpSpPr>
            <a:grpSpLocks/>
          </p:cNvGrpSpPr>
          <p:nvPr/>
        </p:nvGrpSpPr>
        <p:grpSpPr bwMode="auto">
          <a:xfrm>
            <a:off x="1979613" y="3141663"/>
            <a:ext cx="4497387" cy="635000"/>
            <a:chOff x="1247" y="1979"/>
            <a:chExt cx="2833" cy="400"/>
          </a:xfrm>
        </p:grpSpPr>
        <p:sp>
          <p:nvSpPr>
            <p:cNvPr id="5156" name="Rectangle 13"/>
            <p:cNvSpPr>
              <a:spLocks noChangeArrowheads="1"/>
            </p:cNvSpPr>
            <p:nvPr/>
          </p:nvSpPr>
          <p:spPr bwMode="auto">
            <a:xfrm>
              <a:off x="1247" y="1979"/>
              <a:ext cx="16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对长直螺线管</a:t>
              </a:r>
            </a:p>
          </p:txBody>
        </p:sp>
        <p:graphicFrame>
          <p:nvGraphicFramePr>
            <p:cNvPr id="5125" name="Object 14"/>
            <p:cNvGraphicFramePr>
              <a:graphicFrameLocks noChangeAspect="1"/>
            </p:cNvGraphicFramePr>
            <p:nvPr/>
          </p:nvGraphicFramePr>
          <p:xfrm>
            <a:off x="2899" y="1994"/>
            <a:ext cx="1181" cy="385"/>
          </p:xfrm>
          <a:graphic>
            <a:graphicData uri="http://schemas.openxmlformats.org/presentationml/2006/ole">
              <mc:AlternateContent xmlns:mc="http://schemas.openxmlformats.org/markup-compatibility/2006">
                <mc:Choice xmlns:v="urn:schemas-microsoft-com:vml" Requires="v">
                  <p:oleObj spid="_x0000_s71702" name="公式" r:id="rId3" imgW="622080" imgH="228600" progId="Equation.3">
                    <p:embed/>
                  </p:oleObj>
                </mc:Choice>
                <mc:Fallback>
                  <p:oleObj name="公式" r:id="rId3" imgW="622080" imgH="228600" progId="Equation.3">
                    <p:embed/>
                    <p:pic>
                      <p:nvPicPr>
                        <p:cNvPr id="5125"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 y="1994"/>
                          <a:ext cx="1181"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6816" name="Text Box 16"/>
          <p:cNvSpPr txBox="1">
            <a:spLocks noChangeArrowheads="1"/>
          </p:cNvSpPr>
          <p:nvPr/>
        </p:nvSpPr>
        <p:spPr bwMode="auto">
          <a:xfrm>
            <a:off x="250825" y="1916113"/>
            <a:ext cx="2374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200" b="1">
                <a:solidFill>
                  <a:srgbClr val="CC0000"/>
                </a:solidFill>
              </a:rPr>
              <a:t>a. </a:t>
            </a:r>
            <a:r>
              <a:rPr lang="zh-CN" altLang="en-US" sz="3200" b="1">
                <a:latin typeface="楷体_GB2312" pitchFamily="49" charset="-122"/>
              </a:rPr>
              <a:t>自感</a:t>
            </a:r>
            <a:r>
              <a:rPr lang="zh-CN" altLang="en-US" sz="3200" b="1">
                <a:solidFill>
                  <a:schemeClr val="tx2"/>
                </a:solidFill>
                <a:latin typeface="楷体_GB2312" pitchFamily="49" charset="-122"/>
              </a:rPr>
              <a:t> </a:t>
            </a:r>
            <a:r>
              <a:rPr lang="en-US" altLang="zh-CN" sz="3200" b="1" i="1">
                <a:solidFill>
                  <a:srgbClr val="C00000"/>
                </a:solidFill>
              </a:rPr>
              <a:t>L</a:t>
            </a:r>
          </a:p>
        </p:txBody>
      </p:sp>
      <p:sp>
        <p:nvSpPr>
          <p:cNvPr id="76817" name="Text Box 17"/>
          <p:cNvSpPr txBox="1">
            <a:spLocks noChangeArrowheads="1"/>
          </p:cNvSpPr>
          <p:nvPr/>
        </p:nvSpPr>
        <p:spPr bwMode="auto">
          <a:xfrm>
            <a:off x="250825" y="3644900"/>
            <a:ext cx="2179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200" b="1">
                <a:solidFill>
                  <a:srgbClr val="CC0000"/>
                </a:solidFill>
              </a:rPr>
              <a:t>b. </a:t>
            </a:r>
            <a:r>
              <a:rPr lang="zh-CN" altLang="en-US" sz="3200" b="1">
                <a:latin typeface="楷体_GB2312" pitchFamily="49" charset="-122"/>
              </a:rPr>
              <a:t>互感</a:t>
            </a:r>
            <a:r>
              <a:rPr lang="zh-CN" altLang="en-US" sz="3200" b="1">
                <a:solidFill>
                  <a:schemeClr val="tx2"/>
                </a:solidFill>
                <a:latin typeface="楷体_GB2312" pitchFamily="49" charset="-122"/>
              </a:rPr>
              <a:t> </a:t>
            </a:r>
            <a:r>
              <a:rPr lang="en-US" altLang="zh-CN" sz="3200" b="1" i="1">
                <a:solidFill>
                  <a:srgbClr val="C00000"/>
                </a:solidFill>
              </a:rPr>
              <a:t>M</a:t>
            </a:r>
          </a:p>
        </p:txBody>
      </p:sp>
      <p:grpSp>
        <p:nvGrpSpPr>
          <p:cNvPr id="5" name="Group 18"/>
          <p:cNvGrpSpPr>
            <a:grpSpLocks/>
          </p:cNvGrpSpPr>
          <p:nvPr/>
        </p:nvGrpSpPr>
        <p:grpSpPr bwMode="auto">
          <a:xfrm>
            <a:off x="179388" y="2205038"/>
            <a:ext cx="8543925" cy="1190625"/>
            <a:chOff x="168" y="1404"/>
            <a:chExt cx="5382" cy="750"/>
          </a:xfrm>
        </p:grpSpPr>
        <p:grpSp>
          <p:nvGrpSpPr>
            <p:cNvPr id="5153" name="Group 19"/>
            <p:cNvGrpSpPr>
              <a:grpSpLocks/>
            </p:cNvGrpSpPr>
            <p:nvPr/>
          </p:nvGrpSpPr>
          <p:grpSpPr bwMode="auto">
            <a:xfrm>
              <a:off x="1135" y="1404"/>
              <a:ext cx="4415" cy="750"/>
              <a:chOff x="499" y="1344"/>
              <a:chExt cx="4415" cy="750"/>
            </a:xfrm>
          </p:grpSpPr>
          <p:sp>
            <p:nvSpPr>
              <p:cNvPr id="5155" name="Rectangle 20"/>
              <p:cNvSpPr>
                <a:spLocks noChangeArrowheads="1"/>
              </p:cNvSpPr>
              <p:nvPr/>
            </p:nvSpPr>
            <p:spPr bwMode="auto">
              <a:xfrm>
                <a:off x="499" y="1542"/>
                <a:ext cx="42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设  </a:t>
                </a:r>
                <a:r>
                  <a:rPr lang="en-US" altLang="zh-CN" sz="3200" b="1" i="1">
                    <a:solidFill>
                      <a:srgbClr val="0033CC"/>
                    </a:solidFill>
                  </a:rPr>
                  <a:t>I </a:t>
                </a:r>
                <a:r>
                  <a:rPr lang="en-US" altLang="zh-CN" sz="3200" b="1"/>
                  <a:t>→</a:t>
                </a:r>
                <a:r>
                  <a:rPr lang="en-US" altLang="zh-CN" sz="3200" b="1" i="1">
                    <a:solidFill>
                      <a:srgbClr val="0033CC"/>
                    </a:solidFill>
                  </a:rPr>
                  <a:t> </a:t>
                </a:r>
                <a:r>
                  <a:rPr lang="en-US" altLang="zh-CN" sz="3200" b="1" i="1">
                    <a:solidFill>
                      <a:srgbClr val="0033CC"/>
                    </a:solidFill>
                    <a:sym typeface="Symbol" panose="05050102010706020507" pitchFamily="18" charset="2"/>
                  </a:rPr>
                  <a:t></a:t>
                </a:r>
                <a:r>
                  <a:rPr lang="en-US" altLang="zh-CN" sz="3200" b="1"/>
                  <a:t>  (</a:t>
                </a:r>
                <a:r>
                  <a:rPr lang="zh-CN" altLang="en-US" sz="3200" b="1"/>
                  <a:t>或</a:t>
                </a:r>
                <a:r>
                  <a:rPr lang="zh-CN" altLang="en-US" sz="3200" b="1" i="1">
                    <a:solidFill>
                      <a:schemeClr val="accent2"/>
                    </a:solidFill>
                    <a:sym typeface="Symbol" panose="05050102010706020507" pitchFamily="18" charset="2"/>
                  </a:rPr>
                  <a:t> </a:t>
                </a:r>
                <a:r>
                  <a:rPr lang="en-US" altLang="zh-CN" sz="3200" b="1"/>
                  <a:t>) (</a:t>
                </a:r>
                <a:r>
                  <a:rPr lang="zh-CN" altLang="en-US" sz="3200" b="1"/>
                  <a:t>自身回路</a:t>
                </a:r>
                <a:r>
                  <a:rPr lang="zh-CN" altLang="en-US" sz="3200" b="1" i="1">
                    <a:solidFill>
                      <a:schemeClr val="accent2"/>
                    </a:solidFill>
                    <a:sym typeface="Symbol" panose="05050102010706020507" pitchFamily="18" charset="2"/>
                  </a:rPr>
                  <a:t> </a:t>
                </a:r>
                <a:r>
                  <a:rPr lang="en-US" altLang="zh-CN" sz="3200" b="1"/>
                  <a:t>) →</a:t>
                </a:r>
                <a:endParaRPr lang="en-US" altLang="zh-CN" sz="3200" b="1" i="1">
                  <a:solidFill>
                    <a:srgbClr val="0033CC"/>
                  </a:solidFill>
                  <a:sym typeface="Symbol" panose="05050102010706020507" pitchFamily="18" charset="2"/>
                </a:endParaRPr>
              </a:p>
            </p:txBody>
          </p:sp>
          <p:graphicFrame>
            <p:nvGraphicFramePr>
              <p:cNvPr id="5124" name="Object 21"/>
              <p:cNvGraphicFramePr>
                <a:graphicFrameLocks noChangeAspect="1"/>
              </p:cNvGraphicFramePr>
              <p:nvPr/>
            </p:nvGraphicFramePr>
            <p:xfrm>
              <a:off x="4065" y="1344"/>
              <a:ext cx="849" cy="750"/>
            </p:xfrm>
            <a:graphic>
              <a:graphicData uri="http://schemas.openxmlformats.org/presentationml/2006/ole">
                <mc:AlternateContent xmlns:mc="http://schemas.openxmlformats.org/markup-compatibility/2006">
                  <mc:Choice xmlns:v="urn:schemas-microsoft-com:vml" Requires="v">
                    <p:oleObj spid="_x0000_s71703" name="公式" r:id="rId5" imgW="431640" imgH="393480" progId="Equation.3">
                      <p:embed/>
                    </p:oleObj>
                  </mc:Choice>
                  <mc:Fallback>
                    <p:oleObj name="公式" r:id="rId5" imgW="431640" imgH="393480" progId="Equation.3">
                      <p:embed/>
                      <p:pic>
                        <p:nvPicPr>
                          <p:cNvPr id="5124"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 y="1344"/>
                            <a:ext cx="849" cy="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54" name="Rectangle 22"/>
            <p:cNvSpPr>
              <a:spLocks noChangeArrowheads="1"/>
            </p:cNvSpPr>
            <p:nvPr/>
          </p:nvSpPr>
          <p:spPr bwMode="auto">
            <a:xfrm>
              <a:off x="168" y="1584"/>
              <a:ext cx="10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000" b="1"/>
                <a:t>定义法：</a:t>
              </a:r>
            </a:p>
          </p:txBody>
        </p:sp>
      </p:grpSp>
      <p:grpSp>
        <p:nvGrpSpPr>
          <p:cNvPr id="7" name="Group 23"/>
          <p:cNvGrpSpPr>
            <a:grpSpLocks/>
          </p:cNvGrpSpPr>
          <p:nvPr/>
        </p:nvGrpSpPr>
        <p:grpSpPr bwMode="auto">
          <a:xfrm>
            <a:off x="209550" y="4191000"/>
            <a:ext cx="6724650" cy="2476500"/>
            <a:chOff x="168" y="2760"/>
            <a:chExt cx="4236" cy="1560"/>
          </a:xfrm>
        </p:grpSpPr>
        <p:sp>
          <p:nvSpPr>
            <p:cNvPr id="5139" name="Rectangle 24"/>
            <p:cNvSpPr>
              <a:spLocks noChangeArrowheads="1"/>
            </p:cNvSpPr>
            <p:nvPr/>
          </p:nvSpPr>
          <p:spPr bwMode="auto">
            <a:xfrm>
              <a:off x="168" y="2760"/>
              <a:ext cx="10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000" b="1"/>
                <a:t>定义法：</a:t>
              </a:r>
              <a:endParaRPr lang="zh-CN" altLang="en-US" sz="3200" b="1"/>
            </a:p>
          </p:txBody>
        </p:sp>
        <p:grpSp>
          <p:nvGrpSpPr>
            <p:cNvPr id="5140" name="Group 25"/>
            <p:cNvGrpSpPr>
              <a:grpSpLocks/>
            </p:cNvGrpSpPr>
            <p:nvPr/>
          </p:nvGrpSpPr>
          <p:grpSpPr bwMode="auto">
            <a:xfrm>
              <a:off x="552" y="2856"/>
              <a:ext cx="3852" cy="1464"/>
              <a:chOff x="1524" y="2664"/>
              <a:chExt cx="3852" cy="1464"/>
            </a:xfrm>
          </p:grpSpPr>
          <p:sp>
            <p:nvSpPr>
              <p:cNvPr id="5142" name="Rectangle 26"/>
              <p:cNvSpPr>
                <a:spLocks noChangeArrowheads="1"/>
              </p:cNvSpPr>
              <p:nvPr/>
            </p:nvSpPr>
            <p:spPr bwMode="auto">
              <a:xfrm>
                <a:off x="1855" y="2850"/>
                <a:ext cx="264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i="1">
                    <a:solidFill>
                      <a:srgbClr val="0033CC"/>
                    </a:solidFill>
                  </a:rPr>
                  <a:t>I</a:t>
                </a:r>
                <a:r>
                  <a:rPr lang="en-US" altLang="zh-CN" sz="3200" b="1" baseline="-25000">
                    <a:solidFill>
                      <a:srgbClr val="0033CC"/>
                    </a:solidFill>
                  </a:rPr>
                  <a:t>1 </a:t>
                </a:r>
                <a:r>
                  <a:rPr lang="en-US" altLang="zh-CN" sz="3200" b="1"/>
                  <a:t>→</a:t>
                </a:r>
                <a:r>
                  <a:rPr lang="en-US" altLang="zh-CN" sz="3200" b="1" i="1">
                    <a:solidFill>
                      <a:srgbClr val="0033CC"/>
                    </a:solidFill>
                  </a:rPr>
                  <a:t> </a:t>
                </a:r>
                <a:r>
                  <a:rPr lang="en-US" altLang="zh-CN" sz="3200" b="1" i="1">
                    <a:solidFill>
                      <a:srgbClr val="0033CC"/>
                    </a:solidFill>
                    <a:sym typeface="Symbol" panose="05050102010706020507" pitchFamily="18" charset="2"/>
                  </a:rPr>
                  <a:t></a:t>
                </a:r>
                <a:r>
                  <a:rPr lang="en-US" altLang="zh-CN" sz="3200" b="1"/>
                  <a:t> </a:t>
                </a:r>
                <a:r>
                  <a:rPr lang="en-US" altLang="zh-CN" sz="3200" b="1" baseline="-25000">
                    <a:solidFill>
                      <a:schemeClr val="accent2"/>
                    </a:solidFill>
                  </a:rPr>
                  <a:t>21</a:t>
                </a:r>
                <a:r>
                  <a:rPr lang="en-US" altLang="zh-CN" sz="3200" b="1"/>
                  <a:t> (</a:t>
                </a:r>
                <a:r>
                  <a:rPr lang="zh-CN" altLang="en-US" sz="3200" b="1"/>
                  <a:t>或</a:t>
                </a:r>
                <a:r>
                  <a:rPr lang="zh-CN" altLang="en-US" sz="3200" b="1" i="1">
                    <a:solidFill>
                      <a:schemeClr val="accent2"/>
                    </a:solidFill>
                    <a:sym typeface="Symbol" panose="05050102010706020507" pitchFamily="18" charset="2"/>
                  </a:rPr>
                  <a:t> </a:t>
                </a:r>
                <a:r>
                  <a:rPr lang="en-US" altLang="zh-CN" sz="3200" b="1" baseline="-25000">
                    <a:solidFill>
                      <a:schemeClr val="accent2"/>
                    </a:solidFill>
                  </a:rPr>
                  <a:t>21</a:t>
                </a:r>
                <a:r>
                  <a:rPr lang="en-US" altLang="zh-CN" sz="3200" b="1"/>
                  <a:t>)</a:t>
                </a:r>
              </a:p>
            </p:txBody>
          </p:sp>
          <p:graphicFrame>
            <p:nvGraphicFramePr>
              <p:cNvPr id="5122" name="Object 27"/>
              <p:cNvGraphicFramePr>
                <a:graphicFrameLocks noChangeAspect="1"/>
              </p:cNvGraphicFramePr>
              <p:nvPr/>
            </p:nvGraphicFramePr>
            <p:xfrm>
              <a:off x="4443" y="2664"/>
              <a:ext cx="933" cy="714"/>
            </p:xfrm>
            <a:graphic>
              <a:graphicData uri="http://schemas.openxmlformats.org/presentationml/2006/ole">
                <mc:AlternateContent xmlns:mc="http://schemas.openxmlformats.org/markup-compatibility/2006">
                  <mc:Choice xmlns:v="urn:schemas-microsoft-com:vml" Requires="v">
                    <p:oleObj spid="_x0000_s71704" name="公式" r:id="rId7" imgW="583920" imgH="431640" progId="Equation.3">
                      <p:embed/>
                    </p:oleObj>
                  </mc:Choice>
                  <mc:Fallback>
                    <p:oleObj name="公式" r:id="rId7" imgW="583920" imgH="431640" progId="Equation.3">
                      <p:embed/>
                      <p:pic>
                        <p:nvPicPr>
                          <p:cNvPr id="5122"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3" y="2664"/>
                            <a:ext cx="933" cy="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3" name="Rectangle 28"/>
              <p:cNvSpPr>
                <a:spLocks noChangeArrowheads="1"/>
              </p:cNvSpPr>
              <p:nvPr/>
            </p:nvSpPr>
            <p:spPr bwMode="auto">
              <a:xfrm>
                <a:off x="1867" y="3486"/>
                <a:ext cx="293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i="1">
                    <a:solidFill>
                      <a:srgbClr val="0033CC"/>
                    </a:solidFill>
                  </a:rPr>
                  <a:t>I</a:t>
                </a:r>
                <a:r>
                  <a:rPr lang="en-US" altLang="zh-CN" sz="3200" b="1" baseline="-25000">
                    <a:solidFill>
                      <a:srgbClr val="0033CC"/>
                    </a:solidFill>
                  </a:rPr>
                  <a:t>2 </a:t>
                </a:r>
                <a:r>
                  <a:rPr lang="en-US" altLang="zh-CN" sz="3200" b="1"/>
                  <a:t>→</a:t>
                </a:r>
                <a:r>
                  <a:rPr lang="en-US" altLang="zh-CN" sz="3200" b="1" i="1">
                    <a:solidFill>
                      <a:srgbClr val="0033CC"/>
                    </a:solidFill>
                  </a:rPr>
                  <a:t> </a:t>
                </a:r>
                <a:r>
                  <a:rPr lang="en-US" altLang="zh-CN" sz="3200" b="1" i="1">
                    <a:solidFill>
                      <a:srgbClr val="0033CC"/>
                    </a:solidFill>
                    <a:sym typeface="Symbol" panose="05050102010706020507" pitchFamily="18" charset="2"/>
                  </a:rPr>
                  <a:t></a:t>
                </a:r>
                <a:r>
                  <a:rPr lang="en-US" altLang="zh-CN" sz="3200" b="1"/>
                  <a:t> </a:t>
                </a:r>
                <a:r>
                  <a:rPr lang="en-US" altLang="zh-CN" sz="3200" b="1" baseline="-25000">
                    <a:solidFill>
                      <a:schemeClr val="accent2"/>
                    </a:solidFill>
                  </a:rPr>
                  <a:t>12 </a:t>
                </a:r>
                <a:r>
                  <a:rPr lang="en-US" altLang="zh-CN" sz="3200" b="1"/>
                  <a:t>(</a:t>
                </a:r>
                <a:r>
                  <a:rPr lang="zh-CN" altLang="en-US" sz="3200" b="1"/>
                  <a:t>或</a:t>
                </a:r>
                <a:r>
                  <a:rPr lang="zh-CN" altLang="en-US" sz="3200" b="1" i="1">
                    <a:solidFill>
                      <a:schemeClr val="accent2"/>
                    </a:solidFill>
                    <a:sym typeface="Symbol" panose="05050102010706020507" pitchFamily="18" charset="2"/>
                  </a:rPr>
                  <a:t> </a:t>
                </a:r>
                <a:r>
                  <a:rPr lang="en-US" altLang="zh-CN" sz="3200" b="1" baseline="-25000">
                    <a:solidFill>
                      <a:schemeClr val="accent2"/>
                    </a:solidFill>
                  </a:rPr>
                  <a:t>12</a:t>
                </a:r>
                <a:r>
                  <a:rPr lang="en-US" altLang="zh-CN" sz="3200" b="1"/>
                  <a:t>)</a:t>
                </a:r>
              </a:p>
            </p:txBody>
          </p:sp>
          <p:graphicFrame>
            <p:nvGraphicFramePr>
              <p:cNvPr id="5123" name="Object 29"/>
              <p:cNvGraphicFramePr>
                <a:graphicFrameLocks noChangeAspect="1"/>
              </p:cNvGraphicFramePr>
              <p:nvPr/>
            </p:nvGraphicFramePr>
            <p:xfrm>
              <a:off x="4419" y="3402"/>
              <a:ext cx="933" cy="726"/>
            </p:xfrm>
            <a:graphic>
              <a:graphicData uri="http://schemas.openxmlformats.org/presentationml/2006/ole">
                <mc:AlternateContent xmlns:mc="http://schemas.openxmlformats.org/markup-compatibility/2006">
                  <mc:Choice xmlns:v="urn:schemas-microsoft-com:vml" Requires="v">
                    <p:oleObj spid="_x0000_s71705" name="公式" r:id="rId9" imgW="583920" imgH="431640" progId="Equation.3">
                      <p:embed/>
                    </p:oleObj>
                  </mc:Choice>
                  <mc:Fallback>
                    <p:oleObj name="公式" r:id="rId9" imgW="583920" imgH="431640" progId="Equation.3">
                      <p:embed/>
                      <p:pic>
                        <p:nvPicPr>
                          <p:cNvPr id="5123"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 y="3402"/>
                            <a:ext cx="933"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4" name="Rectangle 30"/>
              <p:cNvSpPr>
                <a:spLocks noChangeArrowheads="1"/>
              </p:cNvSpPr>
              <p:nvPr/>
            </p:nvSpPr>
            <p:spPr bwMode="auto">
              <a:xfrm>
                <a:off x="4008" y="3172"/>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对方回路</a:t>
                </a:r>
              </a:p>
            </p:txBody>
          </p:sp>
          <p:grpSp>
            <p:nvGrpSpPr>
              <p:cNvPr id="5145" name="Group 31"/>
              <p:cNvGrpSpPr>
                <a:grpSpLocks/>
              </p:cNvGrpSpPr>
              <p:nvPr/>
            </p:nvGrpSpPr>
            <p:grpSpPr bwMode="auto">
              <a:xfrm>
                <a:off x="1524" y="3100"/>
                <a:ext cx="343" cy="484"/>
                <a:chOff x="1358" y="628"/>
                <a:chExt cx="451" cy="568"/>
              </a:xfrm>
            </p:grpSpPr>
            <p:sp>
              <p:nvSpPr>
                <p:cNvPr id="5151" name="Line 32"/>
                <p:cNvSpPr>
                  <a:spLocks noChangeShapeType="1"/>
                </p:cNvSpPr>
                <p:nvPr/>
              </p:nvSpPr>
              <p:spPr bwMode="auto">
                <a:xfrm flipH="1">
                  <a:off x="1358" y="628"/>
                  <a:ext cx="451" cy="292"/>
                </a:xfrm>
                <a:prstGeom prst="line">
                  <a:avLst/>
                </a:prstGeom>
                <a:noFill/>
                <a:ln w="25400">
                  <a:solidFill>
                    <a:srgbClr val="990033"/>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52" name="Line 33"/>
                <p:cNvSpPr>
                  <a:spLocks noChangeShapeType="1"/>
                </p:cNvSpPr>
                <p:nvPr/>
              </p:nvSpPr>
              <p:spPr bwMode="auto">
                <a:xfrm flipH="1" flipV="1">
                  <a:off x="1368" y="914"/>
                  <a:ext cx="423" cy="282"/>
                </a:xfrm>
                <a:prstGeom prst="line">
                  <a:avLst/>
                </a:prstGeom>
                <a:noFill/>
                <a:ln w="25400">
                  <a:solidFill>
                    <a:srgbClr val="990033"/>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46" name="Group 34"/>
              <p:cNvGrpSpPr>
                <a:grpSpLocks/>
              </p:cNvGrpSpPr>
              <p:nvPr/>
            </p:nvGrpSpPr>
            <p:grpSpPr bwMode="auto">
              <a:xfrm flipH="1">
                <a:off x="3852" y="3124"/>
                <a:ext cx="187" cy="484"/>
                <a:chOff x="1358" y="628"/>
                <a:chExt cx="451" cy="568"/>
              </a:xfrm>
            </p:grpSpPr>
            <p:sp>
              <p:nvSpPr>
                <p:cNvPr id="5149" name="Line 35"/>
                <p:cNvSpPr>
                  <a:spLocks noChangeShapeType="1"/>
                </p:cNvSpPr>
                <p:nvPr/>
              </p:nvSpPr>
              <p:spPr bwMode="auto">
                <a:xfrm flipH="1">
                  <a:off x="1358" y="628"/>
                  <a:ext cx="451" cy="292"/>
                </a:xfrm>
                <a:prstGeom prst="line">
                  <a:avLst/>
                </a:prstGeom>
                <a:noFill/>
                <a:ln w="25400">
                  <a:solidFill>
                    <a:srgbClr val="990033"/>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50" name="Line 36"/>
                <p:cNvSpPr>
                  <a:spLocks noChangeShapeType="1"/>
                </p:cNvSpPr>
                <p:nvPr/>
              </p:nvSpPr>
              <p:spPr bwMode="auto">
                <a:xfrm flipH="1" flipV="1">
                  <a:off x="1368" y="914"/>
                  <a:ext cx="423" cy="282"/>
                </a:xfrm>
                <a:prstGeom prst="line">
                  <a:avLst/>
                </a:prstGeom>
                <a:noFill/>
                <a:ln w="25400">
                  <a:solidFill>
                    <a:srgbClr val="990033"/>
                  </a:solidFill>
                  <a:round/>
                  <a:headEnd type="none" w="sm" len="lg"/>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147" name="Line 37"/>
              <p:cNvSpPr>
                <a:spLocks noChangeShapeType="1"/>
              </p:cNvSpPr>
              <p:nvPr/>
            </p:nvSpPr>
            <p:spPr bwMode="auto">
              <a:xfrm>
                <a:off x="3912" y="3012"/>
                <a:ext cx="44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148" name="Line 38"/>
              <p:cNvSpPr>
                <a:spLocks noChangeShapeType="1"/>
              </p:cNvSpPr>
              <p:nvPr/>
            </p:nvSpPr>
            <p:spPr bwMode="auto">
              <a:xfrm>
                <a:off x="3900" y="3720"/>
                <a:ext cx="44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141" name="Rectangle 39"/>
            <p:cNvSpPr>
              <a:spLocks noChangeArrowheads="1"/>
            </p:cNvSpPr>
            <p:nvPr/>
          </p:nvSpPr>
          <p:spPr bwMode="auto">
            <a:xfrm>
              <a:off x="192" y="3336"/>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设</a:t>
              </a:r>
            </a:p>
          </p:txBody>
        </p:sp>
      </p:grpSp>
      <p:grpSp>
        <p:nvGrpSpPr>
          <p:cNvPr id="11" name="Group 40"/>
          <p:cNvGrpSpPr>
            <a:grpSpLocks/>
          </p:cNvGrpSpPr>
          <p:nvPr/>
        </p:nvGrpSpPr>
        <p:grpSpPr bwMode="auto">
          <a:xfrm>
            <a:off x="7067550" y="4705350"/>
            <a:ext cx="1803400" cy="1874838"/>
            <a:chOff x="4452" y="2964"/>
            <a:chExt cx="1136" cy="1181"/>
          </a:xfrm>
        </p:grpSpPr>
        <p:sp>
          <p:nvSpPr>
            <p:cNvPr id="5134" name="AutoShape 41"/>
            <p:cNvSpPr>
              <a:spLocks/>
            </p:cNvSpPr>
            <p:nvPr/>
          </p:nvSpPr>
          <p:spPr bwMode="auto">
            <a:xfrm>
              <a:off x="4452" y="3096"/>
              <a:ext cx="60" cy="912"/>
            </a:xfrm>
            <a:prstGeom prst="rightBrace">
              <a:avLst>
                <a:gd name="adj1" fmla="val 12666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135" name="Group 42"/>
            <p:cNvGrpSpPr>
              <a:grpSpLocks/>
            </p:cNvGrpSpPr>
            <p:nvPr/>
          </p:nvGrpSpPr>
          <p:grpSpPr bwMode="auto">
            <a:xfrm>
              <a:off x="4488" y="2964"/>
              <a:ext cx="1100" cy="1181"/>
              <a:chOff x="4488" y="2964"/>
              <a:chExt cx="1100" cy="1181"/>
            </a:xfrm>
          </p:grpSpPr>
          <p:sp>
            <p:nvSpPr>
              <p:cNvPr id="5136" name="Rectangle 43"/>
              <p:cNvSpPr>
                <a:spLocks noChangeArrowheads="1"/>
              </p:cNvSpPr>
              <p:nvPr/>
            </p:nvSpPr>
            <p:spPr bwMode="auto">
              <a:xfrm>
                <a:off x="4524" y="296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等价</a:t>
                </a:r>
              </a:p>
            </p:txBody>
          </p:sp>
          <p:sp>
            <p:nvSpPr>
              <p:cNvPr id="5137" name="Rectangle 44"/>
              <p:cNvSpPr>
                <a:spLocks noChangeArrowheads="1"/>
              </p:cNvSpPr>
              <p:nvPr/>
            </p:nvSpPr>
            <p:spPr bwMode="auto">
              <a:xfrm>
                <a:off x="4488" y="3264"/>
                <a:ext cx="110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方便程度不一样</a:t>
                </a:r>
              </a:p>
            </p:txBody>
          </p:sp>
          <p:sp>
            <p:nvSpPr>
              <p:cNvPr id="5138" name="Rectangle 45"/>
              <p:cNvSpPr>
                <a:spLocks noChangeArrowheads="1"/>
              </p:cNvSpPr>
              <p:nvPr/>
            </p:nvSpPr>
            <p:spPr bwMode="auto">
              <a:xfrm>
                <a:off x="4536" y="3818"/>
                <a:ext cx="9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2800" b="1">
                    <a:solidFill>
                      <a:srgbClr val="CC0000"/>
                    </a:solidFill>
                  </a:rPr>
                  <a:t>( </a:t>
                </a:r>
                <a:r>
                  <a:rPr lang="zh-CN" altLang="en-US" sz="2800" b="1">
                    <a:solidFill>
                      <a:srgbClr val="CC0000"/>
                    </a:solidFill>
                  </a:rPr>
                  <a:t>选择！</a:t>
                </a:r>
                <a:r>
                  <a:rPr lang="en-US" altLang="zh-CN" sz="2800" b="1">
                    <a:solidFill>
                      <a:srgbClr val="CC0000"/>
                    </a:solidFill>
                  </a:rPr>
                  <a:t>)</a:t>
                </a:r>
              </a:p>
            </p:txBody>
          </p:sp>
        </p:grpSp>
      </p:grpSp>
      <p:sp>
        <p:nvSpPr>
          <p:cNvPr id="5133" name="Text Box 119"/>
          <p:cNvSpPr txBox="1">
            <a:spLocks noChangeArrowheads="1"/>
          </p:cNvSpPr>
          <p:nvPr/>
        </p:nvSpPr>
        <p:spPr bwMode="auto">
          <a:xfrm>
            <a:off x="0" y="471488"/>
            <a:ext cx="478313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三</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en-US" altLang="zh-CN" sz="3800" b="1" i="1">
                <a:solidFill>
                  <a:schemeClr val="accent2"/>
                </a:solidFill>
                <a:ea typeface="华文新魏" panose="02010800040101010101" pitchFamily="2" charset="-122"/>
              </a:rPr>
              <a:t>L</a:t>
            </a:r>
            <a:r>
              <a:rPr lang="zh-CN" altLang="en-US" sz="3800" b="1" i="1">
                <a:solidFill>
                  <a:schemeClr val="accent2"/>
                </a:solidFill>
                <a:ea typeface="华文新魏" panose="02010800040101010101" pitchFamily="2" charset="-122"/>
              </a:rPr>
              <a:t>、</a:t>
            </a:r>
            <a:r>
              <a:rPr lang="en-US" altLang="zh-CN" sz="3800" b="1" i="1">
                <a:solidFill>
                  <a:schemeClr val="accent2"/>
                </a:solidFill>
                <a:ea typeface="华文新魏" panose="02010800040101010101" pitchFamily="2" charset="-122"/>
              </a:rPr>
              <a:t>M</a:t>
            </a:r>
            <a:r>
              <a:rPr lang="en-US" altLang="zh-CN" sz="3800" b="1" i="1">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的求解</a:t>
            </a:r>
          </a:p>
        </p:txBody>
      </p:sp>
    </p:spTree>
    <p:extLst>
      <p:ext uri="{BB962C8B-B14F-4D97-AF65-F5344CB8AC3E}">
        <p14:creationId xmlns:p14="http://schemas.microsoft.com/office/powerpoint/2010/main" val="1338472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8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681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6" grpId="0"/>
      <p:bldP spid="768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23850" y="620713"/>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tx2"/>
                </a:solidFill>
              </a:rPr>
              <a:t>自感电动势</a:t>
            </a:r>
          </a:p>
        </p:txBody>
      </p:sp>
      <p:sp>
        <p:nvSpPr>
          <p:cNvPr id="77833" name="Text Box 9"/>
          <p:cNvSpPr txBox="1">
            <a:spLocks noChangeArrowheads="1"/>
          </p:cNvSpPr>
          <p:nvPr/>
        </p:nvSpPr>
        <p:spPr bwMode="auto">
          <a:xfrm>
            <a:off x="468313" y="2276475"/>
            <a:ext cx="2743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tx2"/>
                </a:solidFill>
              </a:rPr>
              <a:t>互感电动势</a:t>
            </a:r>
          </a:p>
        </p:txBody>
      </p:sp>
      <p:grpSp>
        <p:nvGrpSpPr>
          <p:cNvPr id="2" name="Group 18"/>
          <p:cNvGrpSpPr>
            <a:grpSpLocks/>
          </p:cNvGrpSpPr>
          <p:nvPr/>
        </p:nvGrpSpPr>
        <p:grpSpPr bwMode="auto">
          <a:xfrm>
            <a:off x="827088" y="1062038"/>
            <a:ext cx="3768725" cy="1287462"/>
            <a:chOff x="612" y="663"/>
            <a:chExt cx="2374" cy="811"/>
          </a:xfrm>
        </p:grpSpPr>
        <p:graphicFrame>
          <p:nvGraphicFramePr>
            <p:cNvPr id="6152" name="Object 6"/>
            <p:cNvGraphicFramePr>
              <a:graphicFrameLocks noChangeAspect="1"/>
            </p:cNvGraphicFramePr>
            <p:nvPr/>
          </p:nvGraphicFramePr>
          <p:xfrm>
            <a:off x="1519" y="663"/>
            <a:ext cx="1467" cy="811"/>
          </p:xfrm>
          <a:graphic>
            <a:graphicData uri="http://schemas.openxmlformats.org/presentationml/2006/ole">
              <mc:AlternateContent xmlns:mc="http://schemas.openxmlformats.org/markup-compatibility/2006">
                <mc:Choice xmlns:v="urn:schemas-microsoft-com:vml" Requires="v">
                  <p:oleObj spid="_x0000_s72741" name="Equation" r:id="rId3" imgW="711000" imgH="393480" progId="Equation.3">
                    <p:embed/>
                  </p:oleObj>
                </mc:Choice>
                <mc:Fallback>
                  <p:oleObj name="Equation" r:id="rId3" imgW="711000" imgH="393480" progId="Equation.3">
                    <p:embed/>
                    <p:pic>
                      <p:nvPicPr>
                        <p:cNvPr id="6152" name="Object 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663"/>
                          <a:ext cx="1467" cy="8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4" name="Text Box 12"/>
            <p:cNvSpPr txBox="1">
              <a:spLocks noChangeArrowheads="1"/>
            </p:cNvSpPr>
            <p:nvPr/>
          </p:nvSpPr>
          <p:spPr bwMode="auto">
            <a:xfrm>
              <a:off x="612" y="890"/>
              <a:ext cx="84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i="1"/>
                <a:t>L </a:t>
              </a:r>
              <a:r>
                <a:rPr lang="zh-CN" altLang="en-US" sz="3200" b="1"/>
                <a:t>不变</a:t>
              </a:r>
            </a:p>
          </p:txBody>
        </p:sp>
      </p:grpSp>
      <p:grpSp>
        <p:nvGrpSpPr>
          <p:cNvPr id="3" name="Group 20"/>
          <p:cNvGrpSpPr>
            <a:grpSpLocks/>
          </p:cNvGrpSpPr>
          <p:nvPr/>
        </p:nvGrpSpPr>
        <p:grpSpPr bwMode="auto">
          <a:xfrm>
            <a:off x="755650" y="2636838"/>
            <a:ext cx="4214813" cy="1287462"/>
            <a:chOff x="476" y="1661"/>
            <a:chExt cx="2655" cy="811"/>
          </a:xfrm>
        </p:grpSpPr>
        <p:graphicFrame>
          <p:nvGraphicFramePr>
            <p:cNvPr id="6151" name="Object 10"/>
            <p:cNvGraphicFramePr>
              <a:graphicFrameLocks noChangeAspect="1"/>
            </p:cNvGraphicFramePr>
            <p:nvPr/>
          </p:nvGraphicFramePr>
          <p:xfrm>
            <a:off x="1403" y="1661"/>
            <a:ext cx="1728" cy="811"/>
          </p:xfrm>
          <a:graphic>
            <a:graphicData uri="http://schemas.openxmlformats.org/presentationml/2006/ole">
              <mc:AlternateContent xmlns:mc="http://schemas.openxmlformats.org/markup-compatibility/2006">
                <mc:Choice xmlns:v="urn:schemas-microsoft-com:vml" Requires="v">
                  <p:oleObj spid="_x0000_s72742" name="Equation" r:id="rId5" imgW="838080" imgH="393480" progId="Equation.DSMT4">
                    <p:embed/>
                  </p:oleObj>
                </mc:Choice>
                <mc:Fallback>
                  <p:oleObj name="Equation" r:id="rId5" imgW="838080" imgH="393480" progId="Equation.DSMT4">
                    <p:embed/>
                    <p:pic>
                      <p:nvPicPr>
                        <p:cNvPr id="6151" name="Object 1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 y="1661"/>
                          <a:ext cx="1728" cy="8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Text Box 13"/>
            <p:cNvSpPr txBox="1">
              <a:spLocks noChangeArrowheads="1"/>
            </p:cNvSpPr>
            <p:nvPr/>
          </p:nvSpPr>
          <p:spPr bwMode="auto">
            <a:xfrm>
              <a:off x="476" y="1933"/>
              <a:ext cx="93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i="1"/>
                <a:t>M </a:t>
              </a:r>
              <a:r>
                <a:rPr lang="zh-CN" altLang="en-US" sz="3200" b="1"/>
                <a:t>不变</a:t>
              </a:r>
            </a:p>
          </p:txBody>
        </p:sp>
      </p:grpSp>
      <p:grpSp>
        <p:nvGrpSpPr>
          <p:cNvPr id="4" name="Group 19"/>
          <p:cNvGrpSpPr>
            <a:grpSpLocks/>
          </p:cNvGrpSpPr>
          <p:nvPr/>
        </p:nvGrpSpPr>
        <p:grpSpPr bwMode="auto">
          <a:xfrm>
            <a:off x="5038998" y="1006200"/>
            <a:ext cx="3781425" cy="1287462"/>
            <a:chOff x="3198" y="618"/>
            <a:chExt cx="2382" cy="811"/>
          </a:xfrm>
        </p:grpSpPr>
        <p:sp>
          <p:nvSpPr>
            <p:cNvPr id="6162" name="Text Box 14"/>
            <p:cNvSpPr txBox="1">
              <a:spLocks noChangeArrowheads="1"/>
            </p:cNvSpPr>
            <p:nvPr/>
          </p:nvSpPr>
          <p:spPr bwMode="auto">
            <a:xfrm>
              <a:off x="3198" y="890"/>
              <a:ext cx="5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i="1"/>
                <a:t>L </a:t>
              </a:r>
              <a:r>
                <a:rPr lang="zh-CN" altLang="en-US" sz="3200" b="1"/>
                <a:t>变</a:t>
              </a:r>
            </a:p>
          </p:txBody>
        </p:sp>
        <p:graphicFrame>
          <p:nvGraphicFramePr>
            <p:cNvPr id="6150" name="Object 15"/>
            <p:cNvGraphicFramePr>
              <a:graphicFrameLocks noChangeAspect="1"/>
            </p:cNvGraphicFramePr>
            <p:nvPr/>
          </p:nvGraphicFramePr>
          <p:xfrm>
            <a:off x="3878" y="618"/>
            <a:ext cx="1702" cy="811"/>
          </p:xfrm>
          <a:graphic>
            <a:graphicData uri="http://schemas.openxmlformats.org/presentationml/2006/ole">
              <mc:AlternateContent xmlns:mc="http://schemas.openxmlformats.org/markup-compatibility/2006">
                <mc:Choice xmlns:v="urn:schemas-microsoft-com:vml" Requires="v">
                  <p:oleObj spid="_x0000_s72743" name="Equation" r:id="rId7" imgW="825480" imgH="393480" progId="Equation.3">
                    <p:embed/>
                  </p:oleObj>
                </mc:Choice>
                <mc:Fallback>
                  <p:oleObj name="Equation" r:id="rId7" imgW="825480" imgH="393480" progId="Equation.3">
                    <p:embed/>
                    <p:pic>
                      <p:nvPicPr>
                        <p:cNvPr id="6150" name="Object 15"/>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618"/>
                          <a:ext cx="1702" cy="8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1"/>
          <p:cNvGrpSpPr>
            <a:grpSpLocks/>
          </p:cNvGrpSpPr>
          <p:nvPr/>
        </p:nvGrpSpPr>
        <p:grpSpPr bwMode="auto">
          <a:xfrm>
            <a:off x="684213" y="3941763"/>
            <a:ext cx="4625975" cy="1287462"/>
            <a:chOff x="703" y="3339"/>
            <a:chExt cx="2914" cy="811"/>
          </a:xfrm>
        </p:grpSpPr>
        <p:sp>
          <p:nvSpPr>
            <p:cNvPr id="6161" name="Text Box 16"/>
            <p:cNvSpPr txBox="1">
              <a:spLocks noChangeArrowheads="1"/>
            </p:cNvSpPr>
            <p:nvPr/>
          </p:nvSpPr>
          <p:spPr bwMode="auto">
            <a:xfrm>
              <a:off x="703" y="3612"/>
              <a:ext cx="6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en-US" altLang="zh-CN" sz="3200" b="1" i="1"/>
                <a:t>M </a:t>
              </a:r>
              <a:r>
                <a:rPr lang="zh-CN" altLang="en-US" sz="3200" b="1"/>
                <a:t>变</a:t>
              </a:r>
            </a:p>
          </p:txBody>
        </p:sp>
        <p:graphicFrame>
          <p:nvGraphicFramePr>
            <p:cNvPr id="6149" name="Object 17"/>
            <p:cNvGraphicFramePr>
              <a:graphicFrameLocks noChangeAspect="1"/>
            </p:cNvGraphicFramePr>
            <p:nvPr/>
          </p:nvGraphicFramePr>
          <p:xfrm>
            <a:off x="1732" y="3339"/>
            <a:ext cx="1885" cy="811"/>
          </p:xfrm>
          <a:graphic>
            <a:graphicData uri="http://schemas.openxmlformats.org/presentationml/2006/ole">
              <mc:AlternateContent xmlns:mc="http://schemas.openxmlformats.org/markup-compatibility/2006">
                <mc:Choice xmlns:v="urn:schemas-microsoft-com:vml" Requires="v">
                  <p:oleObj spid="_x0000_s72744" name="Equation" r:id="rId9" imgW="914400" imgH="393480" progId="Equation.DSMT4">
                    <p:embed/>
                  </p:oleObj>
                </mc:Choice>
                <mc:Fallback>
                  <p:oleObj name="Equation" r:id="rId9" imgW="914400" imgH="393480" progId="Equation.DSMT4">
                    <p:embed/>
                    <p:pic>
                      <p:nvPicPr>
                        <p:cNvPr id="6149" name="Object 17"/>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2" y="3339"/>
                          <a:ext cx="1885" cy="8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10"/>
          <p:cNvGraphicFramePr>
            <a:graphicFrameLocks noChangeAspect="1"/>
          </p:cNvGraphicFramePr>
          <p:nvPr/>
        </p:nvGraphicFramePr>
        <p:xfrm>
          <a:off x="5487988" y="2636838"/>
          <a:ext cx="2784475" cy="1287462"/>
        </p:xfrm>
        <a:graphic>
          <a:graphicData uri="http://schemas.openxmlformats.org/presentationml/2006/ole">
            <mc:AlternateContent xmlns:mc="http://schemas.openxmlformats.org/markup-compatibility/2006">
              <mc:Choice xmlns:v="urn:schemas-microsoft-com:vml" Requires="v">
                <p:oleObj spid="_x0000_s72745" name="Equation" r:id="rId11" imgW="850680" imgH="393480" progId="Equation.DSMT4">
                  <p:embed/>
                </p:oleObj>
              </mc:Choice>
              <mc:Fallback>
                <p:oleObj name="Equation" r:id="rId11" imgW="850680" imgH="393480" progId="Equation.DSMT4">
                  <p:embed/>
                  <p:pic>
                    <p:nvPicPr>
                      <p:cNvPr id="16" name="Object 10"/>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7988" y="2636838"/>
                        <a:ext cx="2784475" cy="1287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nvGraphicFramePr>
        <p:xfrm>
          <a:off x="5795963" y="4005263"/>
          <a:ext cx="3033712" cy="1287462"/>
        </p:xfrm>
        <a:graphic>
          <a:graphicData uri="http://schemas.openxmlformats.org/presentationml/2006/ole">
            <mc:AlternateContent xmlns:mc="http://schemas.openxmlformats.org/markup-compatibility/2006">
              <mc:Choice xmlns:v="urn:schemas-microsoft-com:vml" Requires="v">
                <p:oleObj spid="_x0000_s72746" name="Equation" r:id="rId13" imgW="927000" imgH="393480" progId="Equation.DSMT4">
                  <p:embed/>
                </p:oleObj>
              </mc:Choice>
              <mc:Fallback>
                <p:oleObj name="Equation" r:id="rId13" imgW="927000" imgH="393480" progId="Equation.DSMT4">
                  <p:embed/>
                  <p:pic>
                    <p:nvPicPr>
                      <p:cNvPr id="17" name="Object 17"/>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4005263"/>
                        <a:ext cx="3033712" cy="1287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组合 20"/>
          <p:cNvGrpSpPr>
            <a:grpSpLocks/>
          </p:cNvGrpSpPr>
          <p:nvPr/>
        </p:nvGrpSpPr>
        <p:grpSpPr bwMode="auto">
          <a:xfrm>
            <a:off x="544740" y="5120970"/>
            <a:ext cx="3600450" cy="1381125"/>
            <a:chOff x="971600" y="5157192"/>
            <a:chExt cx="3600400" cy="1382110"/>
          </a:xfrm>
        </p:grpSpPr>
        <p:graphicFrame>
          <p:nvGraphicFramePr>
            <p:cNvPr id="6148" name="Object 9"/>
            <p:cNvGraphicFramePr>
              <a:graphicFrameLocks noChangeAspect="1"/>
            </p:cNvGraphicFramePr>
            <p:nvPr/>
          </p:nvGraphicFramePr>
          <p:xfrm>
            <a:off x="2555776" y="5157192"/>
            <a:ext cx="2016224" cy="1382110"/>
          </p:xfrm>
          <a:graphic>
            <a:graphicData uri="http://schemas.openxmlformats.org/presentationml/2006/ole">
              <mc:AlternateContent xmlns:mc="http://schemas.openxmlformats.org/markup-compatibility/2006">
                <mc:Choice xmlns:v="urn:schemas-microsoft-com:vml" Requires="v">
                  <p:oleObj spid="_x0000_s72747" name="公式" r:id="rId15" imgW="647640" imgH="431640" progId="Equation.3">
                    <p:embed/>
                  </p:oleObj>
                </mc:Choice>
                <mc:Fallback>
                  <p:oleObj name="公式" r:id="rId15" imgW="647640" imgH="431640" progId="Equation.3">
                    <p:embed/>
                    <p:pic>
                      <p:nvPicPr>
                        <p:cNvPr id="6148"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776" y="5157192"/>
                          <a:ext cx="2016224" cy="1382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Box 19"/>
            <p:cNvSpPr txBox="1">
              <a:spLocks noChangeArrowheads="1"/>
            </p:cNvSpPr>
            <p:nvPr/>
          </p:nvSpPr>
          <p:spPr bwMode="auto">
            <a:xfrm>
              <a:off x="971600" y="5589240"/>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3200" b="1"/>
                <a:t>或者</a:t>
              </a:r>
            </a:p>
          </p:txBody>
        </p:sp>
      </p:grpSp>
      <mc:AlternateContent xmlns:mc="http://schemas.openxmlformats.org/markup-compatibility/2006" xmlns:a14="http://schemas.microsoft.com/office/drawing/2010/main">
        <mc:Choice Requires="a14">
          <p:sp>
            <p:nvSpPr>
              <p:cNvPr id="21" name="Text Box 37"/>
              <p:cNvSpPr txBox="1">
                <a:spLocks noChangeArrowheads="1"/>
              </p:cNvSpPr>
              <p:nvPr/>
            </p:nvSpPr>
            <p:spPr bwMode="auto">
              <a:xfrm>
                <a:off x="5052508" y="5476825"/>
                <a:ext cx="3777167" cy="6694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eaLnBrk="1" hangingPunct="1">
                  <a:lnSpc>
                    <a:spcPts val="4500"/>
                  </a:lnSpc>
                  <a:spcBef>
                    <a:spcPct val="50000"/>
                  </a:spcBef>
                  <a:defRPr/>
                </a:pP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一般 </a:t>
                </a:r>
                <a:r>
                  <a:rPr lang="en-US" altLang="zh-CN" sz="3600" b="0" i="1" dirty="0">
                    <a:solidFill>
                      <a:schemeClr val="tx1"/>
                    </a:solidFill>
                    <a:sym typeface="Symbol" panose="05050102010706020507" pitchFamily="18" charset="2"/>
                  </a:rPr>
                  <a:t></a:t>
                </a:r>
                <a:r>
                  <a:rPr lang="en-US" altLang="zh-CN" sz="3600" b="0" baseline="-25000" dirty="0">
                    <a:solidFill>
                      <a:schemeClr val="tx1"/>
                    </a:solidFill>
                    <a:sym typeface="Symbol" panose="05050102010706020507" pitchFamily="18" charset="2"/>
                  </a:rPr>
                  <a:t>12</a:t>
                </a:r>
                <a14:m>
                  <m:oMath xmlns:m="http://schemas.openxmlformats.org/officeDocument/2006/math">
                    <m:r>
                      <a:rPr lang="en-US" altLang="zh-CN" sz="3600" b="0" i="1" smtClean="0">
                        <a:solidFill>
                          <a:schemeClr val="tx1"/>
                        </a:solidFill>
                        <a:latin typeface="Cambria Math" panose="02040503050406030204" pitchFamily="18" charset="0"/>
                        <a:ea typeface="Cambria Math" panose="02040503050406030204" pitchFamily="18" charset="0"/>
                      </a:rPr>
                      <m:t>≠</m:t>
                    </m:r>
                  </m:oMath>
                </a14:m>
                <a:r>
                  <a:rPr lang="en-US" altLang="zh-CN" sz="3600" b="0" i="1" dirty="0" smtClean="0">
                    <a:solidFill>
                      <a:schemeClr val="tx1"/>
                    </a:solidFill>
                    <a:sym typeface="Symbol" panose="05050102010706020507" pitchFamily="18" charset="2"/>
                  </a:rPr>
                  <a:t> </a:t>
                </a:r>
                <a:r>
                  <a:rPr lang="en-US" altLang="zh-CN" sz="3600" b="0" i="1" dirty="0">
                    <a:solidFill>
                      <a:schemeClr val="tx1"/>
                    </a:solidFill>
                    <a:sym typeface="Symbol" panose="05050102010706020507" pitchFamily="18" charset="2"/>
                  </a:rPr>
                  <a:t></a:t>
                </a:r>
                <a:r>
                  <a:rPr lang="en-US" altLang="zh-CN" sz="3600" b="0" baseline="-25000" dirty="0" smtClean="0">
                    <a:solidFill>
                      <a:schemeClr val="tx1"/>
                    </a:solidFill>
                    <a:sym typeface="Symbol" panose="05050102010706020507" pitchFamily="18" charset="2"/>
                  </a:rPr>
                  <a:t>21</a:t>
                </a:r>
                <a:endPar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1" name="Text Box 37"/>
              <p:cNvSpPr txBox="1">
                <a:spLocks noRot="1" noChangeAspect="1" noMove="1" noResize="1" noEditPoints="1" noAdjustHandles="1" noChangeArrowheads="1" noChangeShapeType="1" noTextEdit="1"/>
              </p:cNvSpPr>
              <p:nvPr/>
            </p:nvSpPr>
            <p:spPr bwMode="auto">
              <a:xfrm>
                <a:off x="5052508" y="5476825"/>
                <a:ext cx="3777167" cy="669414"/>
              </a:xfrm>
              <a:prstGeom prst="rect">
                <a:avLst/>
              </a:prstGeom>
              <a:blipFill>
                <a:blip r:embed="rId17"/>
                <a:stretch>
                  <a:fillRect l="-3393" t="-17273" b="-263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23107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blinds(horizontal)">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33"/>
                                        </p:tgtEl>
                                        <p:attrNameLst>
                                          <p:attrName>style.visibility</p:attrName>
                                        </p:attrNameLst>
                                      </p:cBhvr>
                                      <p:to>
                                        <p:strVal val="visible"/>
                                      </p:to>
                                    </p:set>
                                    <p:animEffect transition="in" filter="blinds(horizontal)">
                                      <p:cBhvr>
                                        <p:cTn id="22" dur="500"/>
                                        <p:tgtEl>
                                          <p:spTgt spid="778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up)">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3" grpId="0"/>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357188" y="2428875"/>
            <a:ext cx="8786812" cy="1454150"/>
            <a:chOff x="360" y="1575"/>
            <a:chExt cx="5535" cy="916"/>
          </a:xfrm>
        </p:grpSpPr>
        <p:sp>
          <p:nvSpPr>
            <p:cNvPr id="7180" name="Text Box 9"/>
            <p:cNvSpPr txBox="1">
              <a:spLocks noChangeArrowheads="1"/>
            </p:cNvSpPr>
            <p:nvPr/>
          </p:nvSpPr>
          <p:spPr bwMode="auto">
            <a:xfrm>
              <a:off x="360" y="1845"/>
              <a:ext cx="18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t>磁场能量密度</a:t>
              </a:r>
            </a:p>
          </p:txBody>
        </p:sp>
        <p:graphicFrame>
          <p:nvGraphicFramePr>
            <p:cNvPr id="7172" name="Object 10"/>
            <p:cNvGraphicFramePr>
              <a:graphicFrameLocks noChangeAspect="1"/>
            </p:cNvGraphicFramePr>
            <p:nvPr/>
          </p:nvGraphicFramePr>
          <p:xfrm>
            <a:off x="2283" y="1575"/>
            <a:ext cx="3612" cy="916"/>
          </p:xfrm>
          <a:graphic>
            <a:graphicData uri="http://schemas.openxmlformats.org/presentationml/2006/ole">
              <mc:AlternateContent xmlns:mc="http://schemas.openxmlformats.org/markup-compatibility/2006">
                <mc:Choice xmlns:v="urn:schemas-microsoft-com:vml" Requires="v">
                  <p:oleObj spid="_x0000_s73745" name="Equation" r:id="rId3" imgW="1752480" imgH="444240" progId="Equation.3">
                    <p:embed/>
                  </p:oleObj>
                </mc:Choice>
                <mc:Fallback>
                  <p:oleObj name="Equation" r:id="rId3" imgW="1752480" imgH="444240" progId="Equation.3">
                    <p:embed/>
                    <p:pic>
                      <p:nvPicPr>
                        <p:cNvPr id="7172" name="Object 1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 y="1575"/>
                          <a:ext cx="3612" cy="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6"/>
          <p:cNvGrpSpPr>
            <a:grpSpLocks/>
          </p:cNvGrpSpPr>
          <p:nvPr/>
        </p:nvGrpSpPr>
        <p:grpSpPr bwMode="auto">
          <a:xfrm>
            <a:off x="357188" y="3929063"/>
            <a:ext cx="8564562" cy="1412875"/>
            <a:chOff x="225" y="2475"/>
            <a:chExt cx="5395" cy="890"/>
          </a:xfrm>
        </p:grpSpPr>
        <p:sp>
          <p:nvSpPr>
            <p:cNvPr id="7179" name="Text Box 12"/>
            <p:cNvSpPr txBox="1">
              <a:spLocks noChangeArrowheads="1"/>
            </p:cNvSpPr>
            <p:nvPr/>
          </p:nvSpPr>
          <p:spPr bwMode="auto">
            <a:xfrm>
              <a:off x="225" y="2700"/>
              <a:ext cx="15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t>磁场的能量</a:t>
              </a:r>
            </a:p>
          </p:txBody>
        </p:sp>
        <p:graphicFrame>
          <p:nvGraphicFramePr>
            <p:cNvPr id="7171" name="Object 13"/>
            <p:cNvGraphicFramePr>
              <a:graphicFrameLocks noChangeAspect="1"/>
            </p:cNvGraphicFramePr>
            <p:nvPr/>
          </p:nvGraphicFramePr>
          <p:xfrm>
            <a:off x="1800" y="2475"/>
            <a:ext cx="3820" cy="890"/>
          </p:xfrm>
          <a:graphic>
            <a:graphicData uri="http://schemas.openxmlformats.org/presentationml/2006/ole">
              <mc:AlternateContent xmlns:mc="http://schemas.openxmlformats.org/markup-compatibility/2006">
                <mc:Choice xmlns:v="urn:schemas-microsoft-com:vml" Requires="v">
                  <p:oleObj spid="_x0000_s73746" name="Equation" r:id="rId5" imgW="1854000" imgH="431640" progId="Equation.3">
                    <p:embed/>
                  </p:oleObj>
                </mc:Choice>
                <mc:Fallback>
                  <p:oleObj name="Equation" r:id="rId5" imgW="1854000" imgH="431640" progId="Equation.3">
                    <p:embed/>
                    <p:pic>
                      <p:nvPicPr>
                        <p:cNvPr id="7171" name="Object 1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 y="2475"/>
                          <a:ext cx="3820" cy="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p:cNvGrpSpPr>
            <a:grpSpLocks/>
          </p:cNvGrpSpPr>
          <p:nvPr/>
        </p:nvGrpSpPr>
        <p:grpSpPr bwMode="auto">
          <a:xfrm>
            <a:off x="357188" y="1071563"/>
            <a:ext cx="7559675" cy="1289050"/>
            <a:chOff x="225" y="675"/>
            <a:chExt cx="4762" cy="812"/>
          </a:xfrm>
        </p:grpSpPr>
        <p:sp>
          <p:nvSpPr>
            <p:cNvPr id="7178" name="Text Box 14"/>
            <p:cNvSpPr txBox="1">
              <a:spLocks noChangeArrowheads="1"/>
            </p:cNvSpPr>
            <p:nvPr/>
          </p:nvSpPr>
          <p:spPr bwMode="auto">
            <a:xfrm>
              <a:off x="225" y="990"/>
              <a:ext cx="38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t>载流自感线圈的磁场能量</a:t>
              </a:r>
            </a:p>
          </p:txBody>
        </p:sp>
        <p:graphicFrame>
          <p:nvGraphicFramePr>
            <p:cNvPr id="7170" name="Object 15"/>
            <p:cNvGraphicFramePr>
              <a:graphicFrameLocks noChangeAspect="1"/>
            </p:cNvGraphicFramePr>
            <p:nvPr/>
          </p:nvGraphicFramePr>
          <p:xfrm>
            <a:off x="3600" y="675"/>
            <a:ext cx="1387" cy="812"/>
          </p:xfrm>
          <a:graphic>
            <a:graphicData uri="http://schemas.openxmlformats.org/presentationml/2006/ole">
              <mc:AlternateContent xmlns:mc="http://schemas.openxmlformats.org/markup-compatibility/2006">
                <mc:Choice xmlns:v="urn:schemas-microsoft-com:vml" Requires="v">
                  <p:oleObj spid="_x0000_s73747" name="Equation" r:id="rId7" imgW="672840" imgH="393480" progId="Equation.3">
                    <p:embed/>
                  </p:oleObj>
                </mc:Choice>
                <mc:Fallback>
                  <p:oleObj name="Equation" r:id="rId7" imgW="672840" imgH="393480" progId="Equation.3">
                    <p:embed/>
                    <p:pic>
                      <p:nvPicPr>
                        <p:cNvPr id="7170" name="Object 15"/>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675"/>
                          <a:ext cx="1387" cy="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Text Box 102"/>
          <p:cNvSpPr txBox="1">
            <a:spLocks noChangeArrowheads="1"/>
          </p:cNvSpPr>
          <p:nvPr/>
        </p:nvSpPr>
        <p:spPr bwMode="auto">
          <a:xfrm>
            <a:off x="571500" y="5786438"/>
            <a:ext cx="8191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tx2"/>
                </a:solidFill>
              </a:rPr>
              <a:t>关键：</a:t>
            </a:r>
            <a:r>
              <a:rPr lang="zh-CN" altLang="en-US" sz="3200" b="1"/>
              <a:t>先求场分布，取合适体元</a:t>
            </a:r>
            <a:r>
              <a:rPr lang="en-US" altLang="zh-CN" sz="3200" b="1">
                <a:solidFill>
                  <a:schemeClr val="accent2"/>
                </a:solidFill>
              </a:rPr>
              <a:t>d</a:t>
            </a:r>
            <a:r>
              <a:rPr lang="en-US" altLang="zh-CN" sz="3200" b="1" i="1">
                <a:solidFill>
                  <a:schemeClr val="accent2"/>
                </a:solidFill>
              </a:rPr>
              <a:t>V</a:t>
            </a:r>
          </a:p>
        </p:txBody>
      </p:sp>
      <p:sp>
        <p:nvSpPr>
          <p:cNvPr id="7177" name="Text Box 88"/>
          <p:cNvSpPr txBox="1">
            <a:spLocks noChangeArrowheads="1"/>
          </p:cNvSpPr>
          <p:nvPr/>
        </p:nvSpPr>
        <p:spPr bwMode="auto">
          <a:xfrm>
            <a:off x="214313" y="642938"/>
            <a:ext cx="3354387"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800" b="1">
                <a:solidFill>
                  <a:srgbClr val="000099"/>
                </a:solidFill>
                <a:latin typeface="华文新魏" panose="02010800040101010101" pitchFamily="2" charset="-122"/>
                <a:ea typeface="华文新魏" panose="02010800040101010101" pitchFamily="2" charset="-122"/>
              </a:rPr>
              <a:t>四</a:t>
            </a:r>
            <a:r>
              <a:rPr lang="en-US" altLang="zh-CN" sz="3800" b="1">
                <a:solidFill>
                  <a:srgbClr val="000099"/>
                </a:solidFill>
                <a:latin typeface="华文新魏" panose="02010800040101010101" pitchFamily="2" charset="-122"/>
                <a:ea typeface="华文新魏" panose="02010800040101010101" pitchFamily="2" charset="-122"/>
              </a:rPr>
              <a:t>.</a:t>
            </a:r>
            <a:r>
              <a:rPr lang="en-US" altLang="zh-CN" sz="3800" b="1">
                <a:latin typeface="华文新魏" panose="02010800040101010101" pitchFamily="2" charset="-122"/>
                <a:ea typeface="华文新魏" panose="02010800040101010101" pitchFamily="2" charset="-122"/>
              </a:rPr>
              <a:t> </a:t>
            </a:r>
            <a:r>
              <a:rPr lang="zh-CN" altLang="en-US" sz="3800" b="1">
                <a:latin typeface="华文新魏" panose="02010800040101010101" pitchFamily="2" charset="-122"/>
                <a:ea typeface="华文新魏" panose="02010800040101010101" pitchFamily="2" charset="-122"/>
              </a:rPr>
              <a:t>磁场能量</a:t>
            </a:r>
          </a:p>
        </p:txBody>
      </p:sp>
    </p:spTree>
    <p:extLst>
      <p:ext uri="{BB962C8B-B14F-4D97-AF65-F5344CB8AC3E}">
        <p14:creationId xmlns:p14="http://schemas.microsoft.com/office/powerpoint/2010/main" val="782677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9" name="Text Box 27"/>
          <p:cNvSpPr txBox="1">
            <a:spLocks noChangeArrowheads="1"/>
          </p:cNvSpPr>
          <p:nvPr/>
        </p:nvSpPr>
        <p:spPr bwMode="auto">
          <a:xfrm>
            <a:off x="438150" y="5786438"/>
            <a:ext cx="8705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1">
                <a:solidFill>
                  <a:schemeClr val="tx2"/>
                </a:solidFill>
              </a:rPr>
              <a:t>理解：</a:t>
            </a:r>
            <a:r>
              <a:rPr lang="zh-CN" altLang="en-US" sz="3200" b="1"/>
              <a:t>每一式对场的基本性质的描述</a:t>
            </a:r>
            <a:endParaRPr lang="zh-CN" altLang="en-US" sz="3200" b="1" i="1">
              <a:solidFill>
                <a:schemeClr val="accent2"/>
              </a:solidFill>
            </a:endParaRPr>
          </a:p>
        </p:txBody>
      </p:sp>
      <p:sp>
        <p:nvSpPr>
          <p:cNvPr id="8200" name="Text Box 88"/>
          <p:cNvSpPr txBox="1">
            <a:spLocks noChangeArrowheads="1"/>
          </p:cNvSpPr>
          <p:nvPr/>
        </p:nvSpPr>
        <p:spPr bwMode="auto">
          <a:xfrm>
            <a:off x="214313" y="642938"/>
            <a:ext cx="735806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800" b="1" dirty="0">
                <a:solidFill>
                  <a:srgbClr val="000099"/>
                </a:solidFill>
                <a:latin typeface="华文新魏" panose="02010800040101010101" pitchFamily="2" charset="-122"/>
                <a:ea typeface="华文新魏" panose="02010800040101010101" pitchFamily="2" charset="-122"/>
              </a:rPr>
              <a:t>五</a:t>
            </a:r>
            <a:r>
              <a:rPr lang="en-US" altLang="zh-CN" sz="3800" b="1" dirty="0">
                <a:solidFill>
                  <a:srgbClr val="000099"/>
                </a:solidFill>
                <a:latin typeface="华文新魏" panose="02010800040101010101" pitchFamily="2" charset="-122"/>
                <a:ea typeface="华文新魏" panose="02010800040101010101" pitchFamily="2" charset="-122"/>
              </a:rPr>
              <a:t>.</a:t>
            </a:r>
            <a:r>
              <a:rPr lang="en-US" altLang="zh-CN" sz="3800" b="1" dirty="0">
                <a:latin typeface="华文新魏" panose="02010800040101010101" pitchFamily="2" charset="-122"/>
                <a:ea typeface="华文新魏" panose="02010800040101010101" pitchFamily="2" charset="-122"/>
              </a:rPr>
              <a:t> </a:t>
            </a:r>
            <a:r>
              <a:rPr lang="zh-CN" altLang="en-US" sz="3800" b="1" dirty="0">
                <a:latin typeface="华文新魏" panose="02010800040101010101" pitchFamily="2" charset="-122"/>
                <a:ea typeface="华文新魏" panose="02010800040101010101" pitchFamily="2" charset="-122"/>
              </a:rPr>
              <a:t>麦氏方程组</a:t>
            </a:r>
            <a:r>
              <a:rPr lang="en-US" altLang="zh-CN" sz="3800" b="1" dirty="0">
                <a:latin typeface="华文新魏" panose="02010800040101010101" pitchFamily="2" charset="-122"/>
                <a:ea typeface="华文新魏" panose="02010800040101010101" pitchFamily="2" charset="-122"/>
              </a:rPr>
              <a:t>(</a:t>
            </a:r>
            <a:r>
              <a:rPr lang="zh-CN" altLang="en-US" sz="3800" b="1" dirty="0">
                <a:latin typeface="华文新魏" panose="02010800040101010101" pitchFamily="2" charset="-122"/>
                <a:ea typeface="华文新魏" panose="02010800040101010101" pitchFamily="2" charset="-122"/>
              </a:rPr>
              <a:t>积分</a:t>
            </a:r>
            <a:r>
              <a:rPr lang="en-US" altLang="zh-CN" sz="3600" b="1" dirty="0"/>
              <a:t>) </a:t>
            </a:r>
            <a:endParaRPr lang="zh-CN" altLang="en-US" sz="3800" b="1" dirty="0">
              <a:latin typeface="华文新魏" panose="02010800040101010101" pitchFamily="2" charset="-122"/>
              <a:ea typeface="华文新魏" panose="02010800040101010101" pitchFamily="2" charset="-122"/>
            </a:endParaRPr>
          </a:p>
        </p:txBody>
      </p:sp>
      <p:grpSp>
        <p:nvGrpSpPr>
          <p:cNvPr id="15" name="Group 263"/>
          <p:cNvGrpSpPr>
            <a:grpSpLocks/>
          </p:cNvGrpSpPr>
          <p:nvPr/>
        </p:nvGrpSpPr>
        <p:grpSpPr bwMode="auto">
          <a:xfrm>
            <a:off x="5075845" y="1849240"/>
            <a:ext cx="4585804" cy="3298825"/>
            <a:chOff x="2853" y="671"/>
            <a:chExt cx="2867" cy="2078"/>
          </a:xfrm>
        </p:grpSpPr>
        <p:sp>
          <p:nvSpPr>
            <p:cNvPr id="20" name="AutoShape 259"/>
            <p:cNvSpPr>
              <a:spLocks/>
            </p:cNvSpPr>
            <p:nvPr/>
          </p:nvSpPr>
          <p:spPr bwMode="auto">
            <a:xfrm flipH="1">
              <a:off x="2865" y="671"/>
              <a:ext cx="155" cy="926"/>
            </a:xfrm>
            <a:prstGeom prst="leftBrace">
              <a:avLst>
                <a:gd name="adj1" fmla="val 49785"/>
                <a:gd name="adj2" fmla="val 50000"/>
              </a:avLst>
            </a:pr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sz="2800"/>
            </a:p>
          </p:txBody>
        </p:sp>
        <p:sp>
          <p:nvSpPr>
            <p:cNvPr id="21" name="AutoShape 260"/>
            <p:cNvSpPr>
              <a:spLocks/>
            </p:cNvSpPr>
            <p:nvPr/>
          </p:nvSpPr>
          <p:spPr bwMode="auto">
            <a:xfrm flipH="1">
              <a:off x="2853" y="1823"/>
              <a:ext cx="155" cy="926"/>
            </a:xfrm>
            <a:prstGeom prst="leftBrace">
              <a:avLst>
                <a:gd name="adj1" fmla="val 49785"/>
                <a:gd name="adj2" fmla="val 50000"/>
              </a:avLst>
            </a:prstGeom>
            <a:noFill/>
            <a:ln w="254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sz="2800"/>
            </a:p>
          </p:txBody>
        </p:sp>
        <p:sp>
          <p:nvSpPr>
            <p:cNvPr id="22" name="Rectangle 261"/>
            <p:cNvSpPr>
              <a:spLocks noChangeArrowheads="1"/>
            </p:cNvSpPr>
            <p:nvPr/>
          </p:nvSpPr>
          <p:spPr bwMode="auto">
            <a:xfrm>
              <a:off x="3026" y="927"/>
              <a:ext cx="21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dirty="0"/>
                <a:t>含静电场和感生电场</a:t>
              </a:r>
            </a:p>
          </p:txBody>
        </p:sp>
        <p:sp>
          <p:nvSpPr>
            <p:cNvPr id="23" name="Rectangle 262"/>
            <p:cNvSpPr>
              <a:spLocks noChangeArrowheads="1"/>
            </p:cNvSpPr>
            <p:nvPr/>
          </p:nvSpPr>
          <p:spPr bwMode="auto">
            <a:xfrm>
              <a:off x="2964" y="2079"/>
              <a:ext cx="2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r>
                <a:rPr lang="zh-CN" altLang="en-US" sz="2800" b="1"/>
                <a:t>满足各种电流激发的磁场</a:t>
              </a:r>
            </a:p>
          </p:txBody>
        </p:sp>
      </p:grpSp>
      <p:grpSp>
        <p:nvGrpSpPr>
          <p:cNvPr id="2" name="组合 1"/>
          <p:cNvGrpSpPr/>
          <p:nvPr/>
        </p:nvGrpSpPr>
        <p:grpSpPr>
          <a:xfrm>
            <a:off x="323528" y="1719207"/>
            <a:ext cx="4554538" cy="3719486"/>
            <a:chOff x="233533" y="1366771"/>
            <a:chExt cx="4554538" cy="3719486"/>
          </a:xfrm>
        </p:grpSpPr>
        <p:graphicFrame>
          <p:nvGraphicFramePr>
            <p:cNvPr id="24" name="Object 76"/>
            <p:cNvGraphicFramePr>
              <a:graphicFrameLocks/>
            </p:cNvGraphicFramePr>
            <p:nvPr>
              <p:extLst/>
            </p:nvPr>
          </p:nvGraphicFramePr>
          <p:xfrm>
            <a:off x="337252" y="1366771"/>
            <a:ext cx="4414506" cy="753128"/>
          </p:xfrm>
          <a:graphic>
            <a:graphicData uri="http://schemas.openxmlformats.org/presentationml/2006/ole">
              <mc:AlternateContent xmlns:mc="http://schemas.openxmlformats.org/markup-compatibility/2006">
                <mc:Choice xmlns:v="urn:schemas-microsoft-com:vml" Requires="v">
                  <p:oleObj spid="_x0000_s74774" name="Equation" r:id="rId3" imgW="1600200" imgH="291960" progId="Equation.DSMT4">
                    <p:embed/>
                  </p:oleObj>
                </mc:Choice>
                <mc:Fallback>
                  <p:oleObj name="Equation" r:id="rId3" imgW="1600200" imgH="291960" progId="Equation.DSMT4">
                    <p:embed/>
                    <p:pic>
                      <p:nvPicPr>
                        <p:cNvPr id="24" name="Object 76"/>
                        <p:cNvPicPr>
                          <a:picLocks noChangeArrowheads="1"/>
                        </p:cNvPicPr>
                        <p:nvPr/>
                      </p:nvPicPr>
                      <p:blipFill>
                        <a:blip r:embed="rId4"/>
                        <a:srcRect/>
                        <a:stretch>
                          <a:fillRect/>
                        </a:stretch>
                      </p:blipFill>
                      <p:spPr bwMode="auto">
                        <a:xfrm>
                          <a:off x="337252" y="1366771"/>
                          <a:ext cx="4414506" cy="753128"/>
                        </a:xfrm>
                        <a:prstGeom prst="rect">
                          <a:avLst/>
                        </a:prstGeom>
                        <a:noFill/>
                        <a:ln>
                          <a:noFill/>
                        </a:ln>
                        <a:extLst/>
                      </p:spPr>
                    </p:pic>
                  </p:oleObj>
                </mc:Fallback>
              </mc:AlternateContent>
            </a:graphicData>
          </a:graphic>
        </p:graphicFrame>
        <p:graphicFrame>
          <p:nvGraphicFramePr>
            <p:cNvPr id="25" name="Object 76"/>
            <p:cNvGraphicFramePr>
              <a:graphicFrameLocks/>
            </p:cNvGraphicFramePr>
            <p:nvPr>
              <p:extLst/>
            </p:nvPr>
          </p:nvGraphicFramePr>
          <p:xfrm>
            <a:off x="674299" y="3456321"/>
            <a:ext cx="2135918" cy="753128"/>
          </p:xfrm>
          <a:graphic>
            <a:graphicData uri="http://schemas.openxmlformats.org/presentationml/2006/ole">
              <mc:AlternateContent xmlns:mc="http://schemas.openxmlformats.org/markup-compatibility/2006">
                <mc:Choice xmlns:v="urn:schemas-microsoft-com:vml" Requires="v">
                  <p:oleObj spid="_x0000_s74775" name="Equation" r:id="rId5" imgW="774360" imgH="291960" progId="Equation.DSMT4">
                    <p:embed/>
                  </p:oleObj>
                </mc:Choice>
                <mc:Fallback>
                  <p:oleObj name="Equation" r:id="rId5" imgW="774360" imgH="291960" progId="Equation.DSMT4">
                    <p:embed/>
                    <p:pic>
                      <p:nvPicPr>
                        <p:cNvPr id="25" name="Object 76"/>
                        <p:cNvPicPr>
                          <a:picLocks noChangeArrowheads="1"/>
                        </p:cNvPicPr>
                        <p:nvPr/>
                      </p:nvPicPr>
                      <p:blipFill>
                        <a:blip r:embed="rId6"/>
                        <a:srcRect/>
                        <a:stretch>
                          <a:fillRect/>
                        </a:stretch>
                      </p:blipFill>
                      <p:spPr bwMode="auto">
                        <a:xfrm>
                          <a:off x="674299" y="3456321"/>
                          <a:ext cx="2135918" cy="753128"/>
                        </a:xfrm>
                        <a:prstGeom prst="rect">
                          <a:avLst/>
                        </a:prstGeom>
                        <a:noFill/>
                        <a:ln>
                          <a:noFill/>
                        </a:ln>
                        <a:extLst/>
                      </p:spPr>
                    </p:pic>
                  </p:oleObj>
                </mc:Fallback>
              </mc:AlternateContent>
            </a:graphicData>
          </a:graphic>
        </p:graphicFrame>
        <p:graphicFrame>
          <p:nvGraphicFramePr>
            <p:cNvPr id="26" name="Object 76"/>
            <p:cNvGraphicFramePr>
              <a:graphicFrameLocks/>
            </p:cNvGraphicFramePr>
            <p:nvPr>
              <p:extLst/>
            </p:nvPr>
          </p:nvGraphicFramePr>
          <p:xfrm>
            <a:off x="643954" y="2165141"/>
            <a:ext cx="3643312" cy="1079500"/>
          </p:xfrm>
          <a:graphic>
            <a:graphicData uri="http://schemas.openxmlformats.org/presentationml/2006/ole">
              <mc:AlternateContent xmlns:mc="http://schemas.openxmlformats.org/markup-compatibility/2006">
                <mc:Choice xmlns:v="urn:schemas-microsoft-com:vml" Requires="v">
                  <p:oleObj spid="_x0000_s74776" name="Equation" r:id="rId7" imgW="1320480" imgH="419040" progId="Equation.DSMT4">
                    <p:embed/>
                  </p:oleObj>
                </mc:Choice>
                <mc:Fallback>
                  <p:oleObj name="Equation" r:id="rId7" imgW="1320480" imgH="419040" progId="Equation.DSMT4">
                    <p:embed/>
                    <p:pic>
                      <p:nvPicPr>
                        <p:cNvPr id="26" name="Object 76"/>
                        <p:cNvPicPr>
                          <a:picLocks noChangeArrowheads="1"/>
                        </p:cNvPicPr>
                        <p:nvPr/>
                      </p:nvPicPr>
                      <p:blipFill>
                        <a:blip r:embed="rId8"/>
                        <a:srcRect/>
                        <a:stretch>
                          <a:fillRect/>
                        </a:stretch>
                      </p:blipFill>
                      <p:spPr bwMode="auto">
                        <a:xfrm>
                          <a:off x="643954" y="2165141"/>
                          <a:ext cx="3643312" cy="1079500"/>
                        </a:xfrm>
                        <a:prstGeom prst="rect">
                          <a:avLst/>
                        </a:prstGeom>
                        <a:noFill/>
                        <a:ln>
                          <a:noFill/>
                        </a:ln>
                        <a:extLst/>
                      </p:spPr>
                    </p:pic>
                  </p:oleObj>
                </mc:Fallback>
              </mc:AlternateContent>
            </a:graphicData>
          </a:graphic>
        </p:graphicFrame>
        <p:graphicFrame>
          <p:nvGraphicFramePr>
            <p:cNvPr id="27" name="Object 76"/>
            <p:cNvGraphicFramePr>
              <a:graphicFrameLocks/>
            </p:cNvGraphicFramePr>
            <p:nvPr>
              <p:extLst/>
            </p:nvPr>
          </p:nvGraphicFramePr>
          <p:xfrm>
            <a:off x="233533" y="4006757"/>
            <a:ext cx="4554538" cy="1079500"/>
          </p:xfrm>
          <a:graphic>
            <a:graphicData uri="http://schemas.openxmlformats.org/presentationml/2006/ole">
              <mc:AlternateContent xmlns:mc="http://schemas.openxmlformats.org/markup-compatibility/2006">
                <mc:Choice xmlns:v="urn:schemas-microsoft-com:vml" Requires="v">
                  <p:oleObj spid="_x0000_s74777" name="Equation" r:id="rId9" imgW="1650960" imgH="419040" progId="Equation.DSMT4">
                    <p:embed/>
                  </p:oleObj>
                </mc:Choice>
                <mc:Fallback>
                  <p:oleObj name="Equation" r:id="rId9" imgW="1650960" imgH="419040" progId="Equation.DSMT4">
                    <p:embed/>
                    <p:pic>
                      <p:nvPicPr>
                        <p:cNvPr id="27" name="Object 76"/>
                        <p:cNvPicPr>
                          <a:picLocks noChangeArrowheads="1"/>
                        </p:cNvPicPr>
                        <p:nvPr/>
                      </p:nvPicPr>
                      <p:blipFill>
                        <a:blip r:embed="rId10"/>
                        <a:srcRect/>
                        <a:stretch>
                          <a:fillRect/>
                        </a:stretch>
                      </p:blipFill>
                      <p:spPr bwMode="auto">
                        <a:xfrm>
                          <a:off x="233533" y="4006757"/>
                          <a:ext cx="4554538" cy="1079500"/>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152071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wipe(up)">
                                      <p:cBhvr>
                                        <p:cTn id="7" dur="500"/>
                                        <p:tgtEl>
                                          <p:spTgt spid="8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99"/>
                                        </p:tgtEl>
                                        <p:attrNameLst>
                                          <p:attrName>style.visibility</p:attrName>
                                        </p:attrNameLst>
                                      </p:cBhvr>
                                      <p:to>
                                        <p:strVal val="visible"/>
                                      </p:to>
                                    </p:set>
                                    <p:animEffect transition="in" filter="wipe(left)">
                                      <p:cBhvr>
                                        <p:cTn id="22" dur="500"/>
                                        <p:tgtEl>
                                          <p:spTgt spid="79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9" grpId="0"/>
      <p:bldP spid="82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8"/>
          <p:cNvSpPr txBox="1">
            <a:spLocks noChangeArrowheads="1"/>
          </p:cNvSpPr>
          <p:nvPr/>
        </p:nvSpPr>
        <p:spPr bwMode="auto">
          <a:xfrm>
            <a:off x="38100" y="511175"/>
            <a:ext cx="6837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dirty="0">
                <a:solidFill>
                  <a:srgbClr val="A50021"/>
                </a:solidFill>
                <a:latin typeface="Times New Roman" panose="02020603050405020304" pitchFamily="18" charset="0"/>
              </a:rPr>
              <a:t> 3</a:t>
            </a:r>
            <a:r>
              <a:rPr lang="en-US" altLang="zh-CN" dirty="0">
                <a:solidFill>
                  <a:srgbClr val="A50021"/>
                </a:solidFill>
                <a:latin typeface="楷体_GB2312" pitchFamily="49" charset="-122"/>
              </a:rPr>
              <a:t>.</a:t>
            </a:r>
            <a:r>
              <a:rPr lang="zh-CN" altLang="en-US" dirty="0">
                <a:latin typeface="楷体_GB2312" pitchFamily="49" charset="-122"/>
              </a:rPr>
              <a:t>相对运动</a:t>
            </a:r>
            <a:r>
              <a:rPr lang="zh-CN" altLang="en-US" sz="2800" dirty="0">
                <a:latin typeface="楷体_GB2312" pitchFamily="49" charset="-122"/>
              </a:rPr>
              <a:t>（参考系变换）</a:t>
            </a:r>
          </a:p>
        </p:txBody>
      </p:sp>
      <p:graphicFrame>
        <p:nvGraphicFramePr>
          <p:cNvPr id="174141" name="Object 2"/>
          <p:cNvGraphicFramePr>
            <a:graphicFrameLocks noChangeAspect="1"/>
          </p:cNvGraphicFramePr>
          <p:nvPr/>
        </p:nvGraphicFramePr>
        <p:xfrm>
          <a:off x="1625600" y="1087438"/>
          <a:ext cx="2659063" cy="639762"/>
        </p:xfrm>
        <a:graphic>
          <a:graphicData uri="http://schemas.openxmlformats.org/presentationml/2006/ole">
            <mc:AlternateContent xmlns:mc="http://schemas.openxmlformats.org/markup-compatibility/2006">
              <mc:Choice xmlns:v="urn:schemas-microsoft-com:vml" Requires="v">
                <p:oleObj spid="_x0000_s43100" name="Equation" r:id="rId3" imgW="1000131" imgH="209468" progId="Equation.3">
                  <p:embed/>
                </p:oleObj>
              </mc:Choice>
              <mc:Fallback>
                <p:oleObj name="Equation" r:id="rId3" imgW="1000131" imgH="209468" progId="Equation.3">
                  <p:embed/>
                  <p:pic>
                    <p:nvPicPr>
                      <p:cNvPr id="17414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1087438"/>
                        <a:ext cx="265906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3"/>
          <p:cNvGrpSpPr>
            <a:grpSpLocks/>
          </p:cNvGrpSpPr>
          <p:nvPr/>
        </p:nvGrpSpPr>
        <p:grpSpPr bwMode="auto">
          <a:xfrm>
            <a:off x="4895850" y="949325"/>
            <a:ext cx="3913188" cy="1947863"/>
            <a:chOff x="312" y="1004"/>
            <a:chExt cx="2465" cy="1227"/>
          </a:xfrm>
        </p:grpSpPr>
        <p:grpSp>
          <p:nvGrpSpPr>
            <p:cNvPr id="9244" name="Group 76"/>
            <p:cNvGrpSpPr>
              <a:grpSpLocks/>
            </p:cNvGrpSpPr>
            <p:nvPr/>
          </p:nvGrpSpPr>
          <p:grpSpPr bwMode="auto">
            <a:xfrm>
              <a:off x="855" y="1004"/>
              <a:ext cx="1922" cy="1227"/>
              <a:chOff x="1515" y="1004"/>
              <a:chExt cx="1922" cy="1227"/>
            </a:xfrm>
          </p:grpSpPr>
          <p:sp>
            <p:nvSpPr>
              <p:cNvPr id="9246" name="Rectangle 64"/>
              <p:cNvSpPr>
                <a:spLocks noChangeArrowheads="1"/>
              </p:cNvSpPr>
              <p:nvPr/>
            </p:nvSpPr>
            <p:spPr bwMode="auto">
              <a:xfrm>
                <a:off x="1515" y="1028"/>
                <a:ext cx="1859" cy="1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sp>
            <p:nvSpPr>
              <p:cNvPr id="9247" name="Freeform 65"/>
              <p:cNvSpPr>
                <a:spLocks/>
              </p:cNvSpPr>
              <p:nvPr/>
            </p:nvSpPr>
            <p:spPr bwMode="auto">
              <a:xfrm>
                <a:off x="1650" y="1325"/>
                <a:ext cx="1315" cy="469"/>
              </a:xfrm>
              <a:custGeom>
                <a:avLst/>
                <a:gdLst>
                  <a:gd name="T0" fmla="*/ 0 w 1315"/>
                  <a:gd name="T1" fmla="*/ 469 h 469"/>
                  <a:gd name="T2" fmla="*/ 1315 w 1315"/>
                  <a:gd name="T3" fmla="*/ 0 h 469"/>
                  <a:gd name="T4" fmla="*/ 0 60000 65536"/>
                  <a:gd name="T5" fmla="*/ 0 60000 65536"/>
                  <a:gd name="T6" fmla="*/ 0 w 1315"/>
                  <a:gd name="T7" fmla="*/ 0 h 469"/>
                  <a:gd name="T8" fmla="*/ 1315 w 1315"/>
                  <a:gd name="T9" fmla="*/ 469 h 469"/>
                </a:gdLst>
                <a:ahLst/>
                <a:cxnLst>
                  <a:cxn ang="T4">
                    <a:pos x="T0" y="T1"/>
                  </a:cxn>
                  <a:cxn ang="T5">
                    <a:pos x="T2" y="T3"/>
                  </a:cxn>
                </a:cxnLst>
                <a:rect l="T6" t="T7" r="T8" b="T9"/>
                <a:pathLst>
                  <a:path w="1315" h="469">
                    <a:moveTo>
                      <a:pt x="0" y="469"/>
                    </a:moveTo>
                    <a:lnTo>
                      <a:pt x="1315" y="0"/>
                    </a:lnTo>
                  </a:path>
                </a:pathLst>
              </a:custGeom>
              <a:noFill/>
              <a:ln w="2857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8" name="Line 66"/>
              <p:cNvSpPr>
                <a:spLocks noChangeShapeType="1"/>
              </p:cNvSpPr>
              <p:nvPr/>
            </p:nvSpPr>
            <p:spPr bwMode="auto">
              <a:xfrm flipV="1">
                <a:off x="2292" y="1332"/>
                <a:ext cx="672" cy="479"/>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67"/>
              <p:cNvSpPr>
                <a:spLocks noChangeShapeType="1"/>
              </p:cNvSpPr>
              <p:nvPr/>
            </p:nvSpPr>
            <p:spPr bwMode="auto">
              <a:xfrm>
                <a:off x="1650" y="1802"/>
                <a:ext cx="672" cy="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50" name="Object 6"/>
              <p:cNvGraphicFramePr>
                <a:graphicFrameLocks noChangeAspect="1"/>
              </p:cNvGraphicFramePr>
              <p:nvPr/>
            </p:nvGraphicFramePr>
            <p:xfrm>
              <a:off x="2234" y="1004"/>
              <a:ext cx="531" cy="435"/>
            </p:xfrm>
            <a:graphic>
              <a:graphicData uri="http://schemas.openxmlformats.org/presentationml/2006/ole">
                <mc:AlternateContent xmlns:mc="http://schemas.openxmlformats.org/markup-compatibility/2006">
                  <mc:Choice xmlns:v="urn:schemas-microsoft-com:vml" Requires="v">
                    <p:oleObj spid="_x0000_s43101" name="Equation" r:id="rId5" imgW="266469" imgH="241091" progId="Equation.3">
                      <p:embed/>
                    </p:oleObj>
                  </mc:Choice>
                  <mc:Fallback>
                    <p:oleObj name="Equation" r:id="rId5" imgW="266469" imgH="241091" progId="Equation.3">
                      <p:embed/>
                      <p:pic>
                        <p:nvPicPr>
                          <p:cNvPr id="92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4" y="1004"/>
                            <a:ext cx="531"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1" name="Text Box 73"/>
              <p:cNvSpPr txBox="1">
                <a:spLocks noChangeArrowheads="1"/>
              </p:cNvSpPr>
              <p:nvPr/>
            </p:nvSpPr>
            <p:spPr bwMode="auto">
              <a:xfrm>
                <a:off x="2558" y="1527"/>
                <a:ext cx="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endParaRPr lang="zh-CN" altLang="zh-CN" sz="2000">
                  <a:latin typeface="Times New Roman" panose="02020603050405020304" pitchFamily="18" charset="0"/>
                </a:endParaRPr>
              </a:p>
            </p:txBody>
          </p:sp>
          <p:graphicFrame>
            <p:nvGraphicFramePr>
              <p:cNvPr id="9252" name="Object 7"/>
              <p:cNvGraphicFramePr>
                <a:graphicFrameLocks noChangeAspect="1"/>
              </p:cNvGraphicFramePr>
              <p:nvPr/>
            </p:nvGraphicFramePr>
            <p:xfrm>
              <a:off x="2907" y="1376"/>
              <a:ext cx="530" cy="435"/>
            </p:xfrm>
            <a:graphic>
              <a:graphicData uri="http://schemas.openxmlformats.org/presentationml/2006/ole">
                <mc:AlternateContent xmlns:mc="http://schemas.openxmlformats.org/markup-compatibility/2006">
                  <mc:Choice xmlns:v="urn:schemas-microsoft-com:vml" Requires="v">
                    <p:oleObj spid="_x0000_s43102" name="Equation" r:id="rId7" imgW="266469" imgH="241091" progId="Equation.3">
                      <p:embed/>
                    </p:oleObj>
                  </mc:Choice>
                  <mc:Fallback>
                    <p:oleObj name="Equation" r:id="rId7" imgW="266469" imgH="241091" progId="Equation.3">
                      <p:embed/>
                      <p:pic>
                        <p:nvPicPr>
                          <p:cNvPr id="925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7" y="1376"/>
                            <a:ext cx="530"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3" name="Object 8"/>
              <p:cNvGraphicFramePr>
                <a:graphicFrameLocks noChangeAspect="1"/>
              </p:cNvGraphicFramePr>
              <p:nvPr/>
            </p:nvGraphicFramePr>
            <p:xfrm>
              <a:off x="1910" y="1819"/>
              <a:ext cx="530" cy="412"/>
            </p:xfrm>
            <a:graphic>
              <a:graphicData uri="http://schemas.openxmlformats.org/presentationml/2006/ole">
                <mc:AlternateContent xmlns:mc="http://schemas.openxmlformats.org/markup-compatibility/2006">
                  <mc:Choice xmlns:v="urn:schemas-microsoft-com:vml" Requires="v">
                    <p:oleObj spid="_x0000_s43103" name="Equation" r:id="rId9" imgW="266584" imgH="228501" progId="Equation.3">
                      <p:embed/>
                    </p:oleObj>
                  </mc:Choice>
                  <mc:Fallback>
                    <p:oleObj name="Equation" r:id="rId9" imgW="266584" imgH="228501" progId="Equation.3">
                      <p:embed/>
                      <p:pic>
                        <p:nvPicPr>
                          <p:cNvPr id="9253"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0" y="1819"/>
                            <a:ext cx="530"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45" name="Rectangle 62"/>
            <p:cNvSpPr>
              <a:spLocks noChangeArrowheads="1"/>
            </p:cNvSpPr>
            <p:nvPr/>
          </p:nvSpPr>
          <p:spPr bwMode="auto">
            <a:xfrm>
              <a:off x="312" y="1044"/>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楷体_GB2312" pitchFamily="49" charset="-122"/>
                </a:rPr>
                <a:t>矢量图</a:t>
              </a:r>
            </a:p>
          </p:txBody>
        </p:sp>
      </p:grpSp>
      <p:grpSp>
        <p:nvGrpSpPr>
          <p:cNvPr id="4" name="Group 91"/>
          <p:cNvGrpSpPr>
            <a:grpSpLocks/>
          </p:cNvGrpSpPr>
          <p:nvPr/>
        </p:nvGrpSpPr>
        <p:grpSpPr bwMode="auto">
          <a:xfrm>
            <a:off x="495300" y="1712913"/>
            <a:ext cx="4605338" cy="1143000"/>
            <a:chOff x="276" y="913"/>
            <a:chExt cx="2901" cy="720"/>
          </a:xfrm>
        </p:grpSpPr>
        <p:sp>
          <p:nvSpPr>
            <p:cNvPr id="9239" name="Rectangle 77"/>
            <p:cNvSpPr>
              <a:spLocks noChangeArrowheads="1"/>
            </p:cNvSpPr>
            <p:nvPr/>
          </p:nvSpPr>
          <p:spPr bwMode="auto">
            <a:xfrm>
              <a:off x="276" y="1049"/>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楷体_GB2312" pitchFamily="49" charset="-122"/>
                </a:rPr>
                <a:t>分量式</a:t>
              </a:r>
            </a:p>
          </p:txBody>
        </p:sp>
        <p:grpSp>
          <p:nvGrpSpPr>
            <p:cNvPr id="9240" name="Group 82"/>
            <p:cNvGrpSpPr>
              <a:grpSpLocks/>
            </p:cNvGrpSpPr>
            <p:nvPr/>
          </p:nvGrpSpPr>
          <p:grpSpPr bwMode="auto">
            <a:xfrm>
              <a:off x="1164" y="913"/>
              <a:ext cx="2013" cy="720"/>
              <a:chOff x="3252" y="1525"/>
              <a:chExt cx="2013" cy="720"/>
            </a:xfrm>
          </p:grpSpPr>
          <p:graphicFrame>
            <p:nvGraphicFramePr>
              <p:cNvPr id="9241" name="Object 4"/>
              <p:cNvGraphicFramePr>
                <a:graphicFrameLocks noChangeAspect="1"/>
              </p:cNvGraphicFramePr>
              <p:nvPr/>
            </p:nvGraphicFramePr>
            <p:xfrm>
              <a:off x="3402" y="1525"/>
              <a:ext cx="1840" cy="382"/>
            </p:xfrm>
            <a:graphic>
              <a:graphicData uri="http://schemas.openxmlformats.org/presentationml/2006/ole">
                <mc:AlternateContent xmlns:mc="http://schemas.openxmlformats.org/markup-compatibility/2006">
                  <mc:Choice xmlns:v="urn:schemas-microsoft-com:vml" Requires="v">
                    <p:oleObj spid="_x0000_s43104" name="Equation" r:id="rId11" imgW="1104868" imgH="200021" progId="Equation.3">
                      <p:embed/>
                    </p:oleObj>
                  </mc:Choice>
                  <mc:Fallback>
                    <p:oleObj name="Equation" r:id="rId11" imgW="1104868" imgH="200021" progId="Equation.3">
                      <p:embed/>
                      <p:pic>
                        <p:nvPicPr>
                          <p:cNvPr id="9241"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2" y="1525"/>
                            <a:ext cx="1840"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2" name="Object 5"/>
              <p:cNvGraphicFramePr>
                <a:graphicFrameLocks noChangeAspect="1"/>
              </p:cNvGraphicFramePr>
              <p:nvPr/>
            </p:nvGraphicFramePr>
            <p:xfrm>
              <a:off x="3403" y="1841"/>
              <a:ext cx="1862" cy="404"/>
            </p:xfrm>
            <a:graphic>
              <a:graphicData uri="http://schemas.openxmlformats.org/presentationml/2006/ole">
                <mc:AlternateContent xmlns:mc="http://schemas.openxmlformats.org/markup-compatibility/2006">
                  <mc:Choice xmlns:v="urn:schemas-microsoft-com:vml" Requires="v">
                    <p:oleObj spid="_x0000_s43105" name="Equation" r:id="rId13" imgW="1114316" imgH="209468" progId="Equation.3">
                      <p:embed/>
                    </p:oleObj>
                  </mc:Choice>
                  <mc:Fallback>
                    <p:oleObj name="Equation" r:id="rId13" imgW="1114316" imgH="209468" progId="Equation.3">
                      <p:embed/>
                      <p:pic>
                        <p:nvPicPr>
                          <p:cNvPr id="9242"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3" y="1841"/>
                            <a:ext cx="186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3" name="AutoShape 81"/>
              <p:cNvSpPr>
                <a:spLocks/>
              </p:cNvSpPr>
              <p:nvPr/>
            </p:nvSpPr>
            <p:spPr bwMode="auto">
              <a:xfrm>
                <a:off x="3252" y="1692"/>
                <a:ext cx="84" cy="480"/>
              </a:xfrm>
              <a:prstGeom prst="leftBrace">
                <a:avLst>
                  <a:gd name="adj1" fmla="val 47619"/>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grpSp>
      </p:grpSp>
      <p:sp>
        <p:nvSpPr>
          <p:cNvPr id="174166" name="Text Box 86"/>
          <p:cNvSpPr txBox="1">
            <a:spLocks noChangeArrowheads="1"/>
          </p:cNvSpPr>
          <p:nvPr/>
        </p:nvSpPr>
        <p:spPr bwMode="auto">
          <a:xfrm>
            <a:off x="0" y="2714625"/>
            <a:ext cx="2722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  4. </a:t>
            </a:r>
            <a:r>
              <a:rPr lang="zh-CN" altLang="en-US">
                <a:latin typeface="楷体_GB2312" pitchFamily="49" charset="-122"/>
              </a:rPr>
              <a:t>注意问题</a:t>
            </a:r>
            <a:endParaRPr lang="zh-CN" altLang="en-US" sz="2800">
              <a:latin typeface="楷体_GB2312" pitchFamily="49" charset="-122"/>
            </a:endParaRPr>
          </a:p>
        </p:txBody>
      </p:sp>
      <p:sp>
        <p:nvSpPr>
          <p:cNvPr id="174167" name="Text Box 87"/>
          <p:cNvSpPr txBox="1">
            <a:spLocks noChangeArrowheads="1"/>
          </p:cNvSpPr>
          <p:nvPr/>
        </p:nvSpPr>
        <p:spPr bwMode="auto">
          <a:xfrm>
            <a:off x="285750" y="3214688"/>
            <a:ext cx="88582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3000">
                <a:latin typeface="Arial" panose="020B0604020202020204" pitchFamily="34" charset="0"/>
              </a:rPr>
              <a:t>（</a:t>
            </a:r>
            <a:r>
              <a:rPr lang="en-US" altLang="zh-CN" sz="3000">
                <a:latin typeface="Arial" panose="020B0604020202020204" pitchFamily="34" charset="0"/>
              </a:rPr>
              <a:t>1</a:t>
            </a:r>
            <a:r>
              <a:rPr lang="zh-CN" altLang="en-US" sz="3000">
                <a:latin typeface="Arial" panose="020B0604020202020204" pitchFamily="34" charset="0"/>
              </a:rPr>
              <a:t>）惯性系</a:t>
            </a:r>
            <a:r>
              <a:rPr lang="en-US" altLang="zh-CN" sz="3000">
                <a:latin typeface="Times New Roman" panose="02020603050405020304" pitchFamily="18" charset="0"/>
              </a:rPr>
              <a:t>(</a:t>
            </a:r>
            <a:r>
              <a:rPr lang="en-US" altLang="zh-CN" sz="3000" baseline="-25000">
                <a:latin typeface="Times New Roman" panose="02020603050405020304" pitchFamily="18" charset="0"/>
              </a:rPr>
              <a:t> </a:t>
            </a:r>
            <a:r>
              <a:rPr lang="zh-CN" altLang="en-US" sz="3000">
                <a:latin typeface="Times New Roman" panose="02020603050405020304" pitchFamily="18" charset="0"/>
              </a:rPr>
              <a:t>地球</a:t>
            </a:r>
            <a:r>
              <a:rPr lang="zh-CN" altLang="en-US" sz="3000" baseline="-25000">
                <a:latin typeface="Times New Roman" panose="02020603050405020304" pitchFamily="18" charset="0"/>
              </a:rPr>
              <a:t> </a:t>
            </a:r>
            <a:r>
              <a:rPr lang="en-US" altLang="zh-CN" sz="3000">
                <a:latin typeface="Times New Roman" panose="02020603050405020304" pitchFamily="18" charset="0"/>
              </a:rPr>
              <a:t>) — </a:t>
            </a:r>
            <a:r>
              <a:rPr lang="zh-CN" altLang="en-US" sz="3000">
                <a:latin typeface="Times New Roman" panose="02020603050405020304" pitchFamily="18" charset="0"/>
              </a:rPr>
              <a:t>牛顿定律及其推论适用参系</a:t>
            </a:r>
          </a:p>
        </p:txBody>
      </p:sp>
      <p:grpSp>
        <p:nvGrpSpPr>
          <p:cNvPr id="6" name="Group 102"/>
          <p:cNvGrpSpPr>
            <a:grpSpLocks/>
          </p:cNvGrpSpPr>
          <p:nvPr/>
        </p:nvGrpSpPr>
        <p:grpSpPr bwMode="auto">
          <a:xfrm>
            <a:off x="304800" y="5649913"/>
            <a:ext cx="8839200" cy="1041400"/>
            <a:chOff x="168" y="3600"/>
            <a:chExt cx="5568" cy="656"/>
          </a:xfrm>
        </p:grpSpPr>
        <p:sp>
          <p:nvSpPr>
            <p:cNvPr id="9237" name="Rectangle 93"/>
            <p:cNvSpPr>
              <a:spLocks noChangeArrowheads="1"/>
            </p:cNvSpPr>
            <p:nvPr/>
          </p:nvSpPr>
          <p:spPr bwMode="auto">
            <a:xfrm>
              <a:off x="168" y="3600"/>
              <a:ext cx="55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Times New Roman" panose="02020603050405020304" pitchFamily="18" charset="0"/>
                </a:rPr>
                <a:t>（</a:t>
              </a:r>
              <a:r>
                <a:rPr lang="en-US" altLang="zh-CN" sz="3000">
                  <a:latin typeface="Times New Roman" panose="02020603050405020304" pitchFamily="18" charset="0"/>
                </a:rPr>
                <a:t>3</a:t>
              </a:r>
              <a:r>
                <a:rPr lang="zh-CN" altLang="en-US" sz="3000">
                  <a:latin typeface="Times New Roman" panose="02020603050405020304" pitchFamily="18" charset="0"/>
                </a:rPr>
                <a:t>）物理中的微积分：常变量识别、变量代换、</a:t>
              </a:r>
            </a:p>
          </p:txBody>
        </p:sp>
        <p:sp>
          <p:nvSpPr>
            <p:cNvPr id="9238" name="Rectangle 94"/>
            <p:cNvSpPr>
              <a:spLocks noChangeArrowheads="1"/>
            </p:cNvSpPr>
            <p:nvPr/>
          </p:nvSpPr>
          <p:spPr bwMode="auto">
            <a:xfrm>
              <a:off x="2472" y="3910"/>
              <a:ext cx="3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Times New Roman" panose="02020603050405020304" pitchFamily="18" charset="0"/>
                </a:rPr>
                <a:t>分离变量、定积分中上下限</a:t>
              </a:r>
              <a:r>
                <a:rPr lang="en-US" altLang="zh-CN" sz="3000">
                  <a:latin typeface="Times New Roman" panose="02020603050405020304" pitchFamily="18" charset="0"/>
                </a:rPr>
                <a:t>…</a:t>
              </a:r>
            </a:p>
          </p:txBody>
        </p:sp>
      </p:grpSp>
      <p:grpSp>
        <p:nvGrpSpPr>
          <p:cNvPr id="7" name="Group 101"/>
          <p:cNvGrpSpPr>
            <a:grpSpLocks/>
          </p:cNvGrpSpPr>
          <p:nvPr/>
        </p:nvGrpSpPr>
        <p:grpSpPr bwMode="auto">
          <a:xfrm>
            <a:off x="247650" y="4373563"/>
            <a:ext cx="8413750" cy="1196975"/>
            <a:chOff x="156" y="2784"/>
            <a:chExt cx="5300" cy="754"/>
          </a:xfrm>
        </p:grpSpPr>
        <p:sp>
          <p:nvSpPr>
            <p:cNvPr id="9231" name="Rectangle 92"/>
            <p:cNvSpPr>
              <a:spLocks noChangeArrowheads="1"/>
            </p:cNvSpPr>
            <p:nvPr/>
          </p:nvSpPr>
          <p:spPr bwMode="auto">
            <a:xfrm>
              <a:off x="156" y="2811"/>
              <a:ext cx="268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Arial" panose="020B0604020202020204" pitchFamily="34" charset="0"/>
                </a:rPr>
                <a:t>（</a:t>
              </a:r>
              <a:r>
                <a:rPr lang="en-US" altLang="zh-CN" sz="3000">
                  <a:latin typeface="Arial" panose="020B0604020202020204" pitchFamily="34" charset="0"/>
                </a:rPr>
                <a:t>2</a:t>
              </a:r>
              <a:r>
                <a:rPr lang="zh-CN" altLang="en-US" sz="3000">
                  <a:latin typeface="Arial" panose="020B0604020202020204" pitchFamily="34" charset="0"/>
                </a:rPr>
                <a:t>）恒力</a:t>
              </a:r>
              <a:r>
                <a:rPr lang="en-US" altLang="zh-CN" sz="3000">
                  <a:latin typeface="Arial" panose="020B0604020202020204" pitchFamily="34" charset="0"/>
                </a:rPr>
                <a:t>—</a:t>
              </a:r>
              <a:r>
                <a:rPr lang="zh-CN" altLang="en-US" sz="3000">
                  <a:latin typeface="Arial" panose="020B0604020202020204" pitchFamily="34" charset="0"/>
                </a:rPr>
                <a:t>匀变速运动</a:t>
              </a:r>
            </a:p>
          </p:txBody>
        </p:sp>
        <p:sp>
          <p:nvSpPr>
            <p:cNvPr id="9232" name="Rectangle 95"/>
            <p:cNvSpPr>
              <a:spLocks noChangeArrowheads="1"/>
            </p:cNvSpPr>
            <p:nvPr/>
          </p:nvSpPr>
          <p:spPr bwMode="auto">
            <a:xfrm>
              <a:off x="480" y="3192"/>
              <a:ext cx="234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Arial" panose="020B0604020202020204" pitchFamily="34" charset="0"/>
                </a:rPr>
                <a:t>变力</a:t>
              </a:r>
              <a:r>
                <a:rPr lang="en-US" altLang="zh-CN" sz="3000">
                  <a:latin typeface="Arial" panose="020B0604020202020204" pitchFamily="34" charset="0"/>
                </a:rPr>
                <a:t>— </a:t>
              </a:r>
              <a:r>
                <a:rPr lang="zh-CN" altLang="en-US" sz="3000">
                  <a:latin typeface="Arial" panose="020B0604020202020204" pitchFamily="34" charset="0"/>
                </a:rPr>
                <a:t>一般变速运动</a:t>
              </a:r>
            </a:p>
          </p:txBody>
        </p:sp>
        <p:sp>
          <p:nvSpPr>
            <p:cNvPr id="9233" name="Rectangle 96"/>
            <p:cNvSpPr>
              <a:spLocks noChangeArrowheads="1"/>
            </p:cNvSpPr>
            <p:nvPr/>
          </p:nvSpPr>
          <p:spPr bwMode="auto">
            <a:xfrm>
              <a:off x="2940" y="2784"/>
              <a:ext cx="10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Arial" panose="020B0604020202020204" pitchFamily="34" charset="0"/>
                </a:rPr>
                <a:t>代数运算</a:t>
              </a:r>
            </a:p>
          </p:txBody>
        </p:sp>
        <p:sp>
          <p:nvSpPr>
            <p:cNvPr id="9234" name="Rectangle 97"/>
            <p:cNvSpPr>
              <a:spLocks noChangeArrowheads="1"/>
            </p:cNvSpPr>
            <p:nvPr/>
          </p:nvSpPr>
          <p:spPr bwMode="auto">
            <a:xfrm>
              <a:off x="2964" y="3168"/>
              <a:ext cx="8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Arial" panose="020B0604020202020204" pitchFamily="34" charset="0"/>
                </a:rPr>
                <a:t>微积分</a:t>
              </a:r>
            </a:p>
          </p:txBody>
        </p:sp>
        <p:sp>
          <p:nvSpPr>
            <p:cNvPr id="9235" name="AutoShape 98"/>
            <p:cNvSpPr>
              <a:spLocks/>
            </p:cNvSpPr>
            <p:nvPr/>
          </p:nvSpPr>
          <p:spPr bwMode="auto">
            <a:xfrm>
              <a:off x="4080" y="2976"/>
              <a:ext cx="56" cy="468"/>
            </a:xfrm>
            <a:prstGeom prst="rightBrace">
              <a:avLst>
                <a:gd name="adj1" fmla="val 6964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sp>
          <p:nvSpPr>
            <p:cNvPr id="9236" name="Rectangle 99"/>
            <p:cNvSpPr>
              <a:spLocks noChangeArrowheads="1"/>
            </p:cNvSpPr>
            <p:nvPr/>
          </p:nvSpPr>
          <p:spPr bwMode="auto">
            <a:xfrm>
              <a:off x="4140" y="3012"/>
              <a:ext cx="13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Arial" panose="020B0604020202020204" pitchFamily="34" charset="0"/>
                </a:rPr>
                <a:t>大中学区别</a:t>
              </a:r>
            </a:p>
          </p:txBody>
        </p:sp>
      </p:grpSp>
      <p:grpSp>
        <p:nvGrpSpPr>
          <p:cNvPr id="8" name="组合 37"/>
          <p:cNvGrpSpPr>
            <a:grpSpLocks/>
          </p:cNvGrpSpPr>
          <p:nvPr/>
        </p:nvGrpSpPr>
        <p:grpSpPr bwMode="auto">
          <a:xfrm>
            <a:off x="825500" y="3716338"/>
            <a:ext cx="7874000" cy="609600"/>
            <a:chOff x="825500" y="3717032"/>
            <a:chExt cx="7874000" cy="608910"/>
          </a:xfrm>
        </p:grpSpPr>
        <p:grpSp>
          <p:nvGrpSpPr>
            <p:cNvPr id="9227" name="Group 100"/>
            <p:cNvGrpSpPr>
              <a:grpSpLocks/>
            </p:cNvGrpSpPr>
            <p:nvPr/>
          </p:nvGrpSpPr>
          <p:grpSpPr bwMode="auto">
            <a:xfrm>
              <a:off x="825500" y="3771904"/>
              <a:ext cx="7874000" cy="554038"/>
              <a:chOff x="448" y="2381"/>
              <a:chExt cx="4960" cy="349"/>
            </a:xfrm>
          </p:grpSpPr>
          <p:sp>
            <p:nvSpPr>
              <p:cNvPr id="9229" name="Text Box 88"/>
              <p:cNvSpPr txBox="1">
                <a:spLocks noChangeArrowheads="1"/>
              </p:cNvSpPr>
              <p:nvPr/>
            </p:nvSpPr>
            <p:spPr bwMode="auto">
              <a:xfrm>
                <a:off x="448" y="2384"/>
                <a:ext cx="182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3000">
                    <a:latin typeface="Times New Roman" panose="02020603050405020304" pitchFamily="18" charset="0"/>
                  </a:rPr>
                  <a:t>非惯性系：</a:t>
                </a:r>
              </a:p>
            </p:txBody>
          </p:sp>
          <p:sp>
            <p:nvSpPr>
              <p:cNvPr id="9230" name="Rectangle 90"/>
              <p:cNvSpPr>
                <a:spLocks noChangeArrowheads="1"/>
              </p:cNvSpPr>
              <p:nvPr/>
            </p:nvSpPr>
            <p:spPr bwMode="auto">
              <a:xfrm>
                <a:off x="4092" y="2381"/>
                <a:ext cx="13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3000">
                    <a:latin typeface="Times New Roman" panose="02020603050405020304" pitchFamily="18" charset="0"/>
                  </a:rPr>
                  <a:t>引入惯性力</a:t>
                </a:r>
              </a:p>
            </p:txBody>
          </p:sp>
        </p:grpSp>
        <p:pic>
          <p:nvPicPr>
            <p:cNvPr id="9228" name="Picture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808" y="3717032"/>
              <a:ext cx="34480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682758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141"/>
                                        </p:tgtEl>
                                        <p:attrNameLst>
                                          <p:attrName>style.visibility</p:attrName>
                                        </p:attrNameLst>
                                      </p:cBhvr>
                                      <p:to>
                                        <p:strVal val="visible"/>
                                      </p:to>
                                    </p:set>
                                    <p:animEffect transition="in" filter="checkerboard(across)">
                                      <p:cBhvr>
                                        <p:cTn id="12" dur="500"/>
                                        <p:tgtEl>
                                          <p:spTgt spid="17414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74166"/>
                                        </p:tgtEl>
                                        <p:attrNameLst>
                                          <p:attrName>style.visibility</p:attrName>
                                        </p:attrNameLst>
                                      </p:cBhvr>
                                      <p:to>
                                        <p:strVal val="visible"/>
                                      </p:to>
                                    </p:set>
                                    <p:animEffect transition="in" filter="checkerboard(across)">
                                      <p:cBhvr>
                                        <p:cTn id="27" dur="500"/>
                                        <p:tgtEl>
                                          <p:spTgt spid="17416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4167"/>
                                        </p:tgtEl>
                                        <p:attrNameLst>
                                          <p:attrName>style.visibility</p:attrName>
                                        </p:attrNameLst>
                                      </p:cBhvr>
                                      <p:to>
                                        <p:strVal val="visible"/>
                                      </p:to>
                                    </p:set>
                                    <p:animEffect transition="in" filter="checkerboard(across)">
                                      <p:cBhvr>
                                        <p:cTn id="32" dur="500"/>
                                        <p:tgtEl>
                                          <p:spTgt spid="1741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checkerboard(across)">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heckerboard(across)">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174166" grpId="0"/>
      <p:bldP spid="1741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4"/>
          <p:cNvSpPr txBox="1">
            <a:spLocks noChangeArrowheads="1"/>
          </p:cNvSpPr>
          <p:nvPr/>
        </p:nvSpPr>
        <p:spPr bwMode="auto">
          <a:xfrm>
            <a:off x="0" y="496888"/>
            <a:ext cx="737393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3800" dirty="0">
                <a:solidFill>
                  <a:srgbClr val="000099"/>
                </a:solidFill>
                <a:latin typeface="华文新魏" panose="02010800040101010101" pitchFamily="2" charset="-122"/>
                <a:ea typeface="华文新魏" panose="02010800040101010101" pitchFamily="2" charset="-122"/>
              </a:rPr>
              <a:t>二</a:t>
            </a:r>
            <a:r>
              <a:rPr lang="en-US" altLang="zh-CN" sz="3800" dirty="0">
                <a:solidFill>
                  <a:srgbClr val="000099"/>
                </a:solidFill>
                <a:latin typeface="华文新魏" panose="02010800040101010101" pitchFamily="2" charset="-122"/>
                <a:ea typeface="华文新魏" panose="02010800040101010101" pitchFamily="2" charset="-122"/>
              </a:rPr>
              <a:t>.</a:t>
            </a:r>
            <a:r>
              <a:rPr lang="en-US" altLang="zh-CN" sz="3800" dirty="0">
                <a:latin typeface="华文新魏" panose="02010800040101010101" pitchFamily="2" charset="-122"/>
                <a:ea typeface="华文新魏" panose="02010800040101010101" pitchFamily="2" charset="-122"/>
              </a:rPr>
              <a:t>  </a:t>
            </a:r>
            <a:r>
              <a:rPr lang="zh-CN" altLang="en-US" sz="3800" dirty="0">
                <a:latin typeface="华文新魏" panose="02010800040101010101" pitchFamily="2" charset="-122"/>
                <a:ea typeface="华文新魏" panose="02010800040101010101" pitchFamily="2" charset="-122"/>
              </a:rPr>
              <a:t>动量问题</a:t>
            </a:r>
            <a:r>
              <a:rPr lang="zh-CN" altLang="en-US" dirty="0">
                <a:latin typeface="Times New Roman" panose="02020603050405020304" pitchFamily="18" charset="0"/>
              </a:rPr>
              <a:t>（力对时间累积效应）</a:t>
            </a:r>
          </a:p>
        </p:txBody>
      </p:sp>
      <p:sp>
        <p:nvSpPr>
          <p:cNvPr id="181293" name="Text Box 45"/>
          <p:cNvSpPr txBox="1">
            <a:spLocks noChangeArrowheads="1"/>
          </p:cNvSpPr>
          <p:nvPr/>
        </p:nvSpPr>
        <p:spPr bwMode="auto">
          <a:xfrm>
            <a:off x="273050" y="1158875"/>
            <a:ext cx="6318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1. </a:t>
            </a:r>
            <a:r>
              <a:rPr lang="zh-CN" altLang="en-US">
                <a:latin typeface="楷体_GB2312" pitchFamily="49" charset="-122"/>
              </a:rPr>
              <a:t>动量定理</a:t>
            </a:r>
            <a:r>
              <a:rPr lang="zh-CN" altLang="en-US">
                <a:latin typeface="Times New Roman" panose="02020603050405020304" pitchFamily="18" charset="0"/>
              </a:rPr>
              <a:t>（对质点或质点系）</a:t>
            </a:r>
          </a:p>
        </p:txBody>
      </p:sp>
      <p:sp>
        <p:nvSpPr>
          <p:cNvPr id="181294" name="Rectangle 46"/>
          <p:cNvSpPr>
            <a:spLocks noChangeArrowheads="1"/>
          </p:cNvSpPr>
          <p:nvPr/>
        </p:nvSpPr>
        <p:spPr bwMode="auto">
          <a:xfrm>
            <a:off x="261938" y="1760538"/>
            <a:ext cx="4486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）微分式</a:t>
            </a:r>
          </a:p>
        </p:txBody>
      </p:sp>
      <p:graphicFrame>
        <p:nvGraphicFramePr>
          <p:cNvPr id="5126" name="Object 6"/>
          <p:cNvGraphicFramePr>
            <a:graphicFrameLocks noChangeAspect="1"/>
          </p:cNvGraphicFramePr>
          <p:nvPr/>
        </p:nvGraphicFramePr>
        <p:xfrm>
          <a:off x="1692275" y="3789363"/>
          <a:ext cx="6099175" cy="973137"/>
        </p:xfrm>
        <a:graphic>
          <a:graphicData uri="http://schemas.openxmlformats.org/presentationml/2006/ole">
            <mc:AlternateContent xmlns:mc="http://schemas.openxmlformats.org/markup-compatibility/2006">
              <mc:Choice xmlns:v="urn:schemas-microsoft-com:vml" Requires="v">
                <p:oleObj spid="_x0000_s44124" name="Equation" r:id="rId3" imgW="2457542" imgH="361981" progId="Equation.DSMT4">
                  <p:embed/>
                </p:oleObj>
              </mc:Choice>
              <mc:Fallback>
                <p:oleObj name="Equation" r:id="rId3" imgW="2457542" imgH="361981" progId="Equation.DSMT4">
                  <p:embed/>
                  <p:pic>
                    <p:nvPicPr>
                      <p:cNvPr id="51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789363"/>
                        <a:ext cx="6099175"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Box 30"/>
          <p:cNvSpPr txBox="1">
            <a:spLocks noChangeArrowheads="1"/>
          </p:cNvSpPr>
          <p:nvPr/>
        </p:nvSpPr>
        <p:spPr bwMode="auto">
          <a:xfrm>
            <a:off x="468313" y="2384425"/>
            <a:ext cx="3168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Times New Roman" panose="02020603050405020304" pitchFamily="18" charset="0"/>
              </a:rPr>
              <a:t>a.  </a:t>
            </a:r>
            <a:r>
              <a:rPr lang="zh-CN" altLang="en-US">
                <a:latin typeface="Times New Roman" panose="02020603050405020304" pitchFamily="18" charset="0"/>
              </a:rPr>
              <a:t>对于单个质点</a:t>
            </a:r>
          </a:p>
        </p:txBody>
      </p:sp>
      <p:graphicFrame>
        <p:nvGraphicFramePr>
          <p:cNvPr id="32" name="Object 6"/>
          <p:cNvGraphicFramePr>
            <a:graphicFrameLocks noChangeAspect="1"/>
          </p:cNvGraphicFramePr>
          <p:nvPr/>
        </p:nvGraphicFramePr>
        <p:xfrm>
          <a:off x="3779838" y="2168525"/>
          <a:ext cx="2552700" cy="973138"/>
        </p:xfrm>
        <a:graphic>
          <a:graphicData uri="http://schemas.openxmlformats.org/presentationml/2006/ole">
            <mc:AlternateContent xmlns:mc="http://schemas.openxmlformats.org/markup-compatibility/2006">
              <mc:Choice xmlns:v="urn:schemas-microsoft-com:vml" Requires="v">
                <p:oleObj spid="_x0000_s44125" name="Equation" r:id="rId5" imgW="1009579" imgH="361981" progId="Equation.DSMT4">
                  <p:embed/>
                </p:oleObj>
              </mc:Choice>
              <mc:Fallback>
                <p:oleObj name="Equation" r:id="rId5" imgW="1009579" imgH="361981" progId="Equation.DSMT4">
                  <p:embed/>
                  <p:pic>
                    <p:nvPicPr>
                      <p:cNvPr id="3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168525"/>
                        <a:ext cx="25527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Box 32"/>
          <p:cNvSpPr txBox="1">
            <a:spLocks noChangeArrowheads="1"/>
          </p:cNvSpPr>
          <p:nvPr/>
        </p:nvSpPr>
        <p:spPr bwMode="auto">
          <a:xfrm>
            <a:off x="539750" y="3213100"/>
            <a:ext cx="518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Times New Roman" panose="02020603050405020304" pitchFamily="18" charset="0"/>
              </a:rPr>
              <a:t>b.  </a:t>
            </a:r>
            <a:r>
              <a:rPr lang="zh-CN" altLang="en-US">
                <a:latin typeface="Times New Roman" panose="02020603050405020304" pitchFamily="18" charset="0"/>
              </a:rPr>
              <a:t>对于总质量为</a:t>
            </a:r>
            <a:r>
              <a:rPr lang="en-US" altLang="zh-CN">
                <a:latin typeface="Times New Roman" panose="02020603050405020304" pitchFamily="18" charset="0"/>
              </a:rPr>
              <a:t>m</a:t>
            </a:r>
            <a:r>
              <a:rPr lang="zh-CN" altLang="en-US">
                <a:latin typeface="Times New Roman" panose="02020603050405020304" pitchFamily="18" charset="0"/>
              </a:rPr>
              <a:t>的质点系</a:t>
            </a:r>
          </a:p>
        </p:txBody>
      </p:sp>
      <p:sp>
        <p:nvSpPr>
          <p:cNvPr id="34" name="TextBox 33"/>
          <p:cNvSpPr txBox="1">
            <a:spLocks noChangeArrowheads="1"/>
          </p:cNvSpPr>
          <p:nvPr/>
        </p:nvSpPr>
        <p:spPr bwMode="auto">
          <a:xfrm>
            <a:off x="468313" y="4724400"/>
            <a:ext cx="345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latin typeface="Times New Roman" panose="02020603050405020304" pitchFamily="18" charset="0"/>
              </a:rPr>
              <a:t>c. </a:t>
            </a:r>
            <a:r>
              <a:rPr lang="zh-CN" altLang="en-US">
                <a:latin typeface="Times New Roman" panose="02020603050405020304" pitchFamily="18" charset="0"/>
              </a:rPr>
              <a:t>对于变质量系统</a:t>
            </a:r>
          </a:p>
        </p:txBody>
      </p:sp>
      <p:graphicFrame>
        <p:nvGraphicFramePr>
          <p:cNvPr id="35" name="Object 6"/>
          <p:cNvGraphicFramePr>
            <a:graphicFrameLocks noChangeAspect="1"/>
          </p:cNvGraphicFramePr>
          <p:nvPr/>
        </p:nvGraphicFramePr>
        <p:xfrm>
          <a:off x="4211638" y="4797425"/>
          <a:ext cx="1898650" cy="565150"/>
        </p:xfrm>
        <a:graphic>
          <a:graphicData uri="http://schemas.openxmlformats.org/presentationml/2006/ole">
            <mc:AlternateContent xmlns:mc="http://schemas.openxmlformats.org/markup-compatibility/2006">
              <mc:Choice xmlns:v="urn:schemas-microsoft-com:vml" Requires="v">
                <p:oleObj spid="_x0000_s44126" name="Equation" r:id="rId7" imgW="742877" imgH="200021" progId="Equation.DSMT4">
                  <p:embed/>
                </p:oleObj>
              </mc:Choice>
              <mc:Fallback>
                <p:oleObj name="Equation" r:id="rId7" imgW="742877" imgH="200021" progId="Equation.DSMT4">
                  <p:embed/>
                  <p:pic>
                    <p:nvPicPr>
                      <p:cNvPr id="35"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4797425"/>
                        <a:ext cx="18986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3" name="Object 6"/>
          <p:cNvGraphicFramePr>
            <a:graphicFrameLocks noChangeAspect="1"/>
          </p:cNvGraphicFramePr>
          <p:nvPr/>
        </p:nvGraphicFramePr>
        <p:xfrm>
          <a:off x="1187450" y="5373688"/>
          <a:ext cx="3081338" cy="501650"/>
        </p:xfrm>
        <a:graphic>
          <a:graphicData uri="http://schemas.openxmlformats.org/presentationml/2006/ole">
            <mc:AlternateContent xmlns:mc="http://schemas.openxmlformats.org/markup-compatibility/2006">
              <mc:Choice xmlns:v="urn:schemas-microsoft-com:vml" Requires="v">
                <p:oleObj spid="_x0000_s44127" name="Equation" r:id="rId9" imgW="1228771" imgH="171408" progId="Equation.DSMT4">
                  <p:embed/>
                </p:oleObj>
              </mc:Choice>
              <mc:Fallback>
                <p:oleObj name="Equation" r:id="rId9" imgW="1228771" imgH="171408" progId="Equation.DSMT4">
                  <p:embed/>
                  <p:pic>
                    <p:nvPicPr>
                      <p:cNvPr id="51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5373688"/>
                        <a:ext cx="308133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4" name="Object 6"/>
          <p:cNvGraphicFramePr>
            <a:graphicFrameLocks noChangeAspect="1"/>
          </p:cNvGraphicFramePr>
          <p:nvPr/>
        </p:nvGraphicFramePr>
        <p:xfrm>
          <a:off x="1692275" y="6092825"/>
          <a:ext cx="6629400" cy="501650"/>
        </p:xfrm>
        <a:graphic>
          <a:graphicData uri="http://schemas.openxmlformats.org/presentationml/2006/ole">
            <mc:AlternateContent xmlns:mc="http://schemas.openxmlformats.org/markup-compatibility/2006">
              <mc:Choice xmlns:v="urn:schemas-microsoft-com:vml" Requires="v">
                <p:oleObj spid="_x0000_s44128" name="Equation" r:id="rId11" imgW="2676464" imgH="171408" progId="Equation.DSMT4">
                  <p:embed/>
                </p:oleObj>
              </mc:Choice>
              <mc:Fallback>
                <p:oleObj name="Equation" r:id="rId11" imgW="2676464" imgH="171408" progId="Equation.DSMT4">
                  <p:embed/>
                  <p:pic>
                    <p:nvPicPr>
                      <p:cNvPr id="515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6092825"/>
                        <a:ext cx="66294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39"/>
          <p:cNvGrpSpPr>
            <a:grpSpLocks/>
          </p:cNvGrpSpPr>
          <p:nvPr/>
        </p:nvGrpSpPr>
        <p:grpSpPr bwMode="auto">
          <a:xfrm>
            <a:off x="5435600" y="5084763"/>
            <a:ext cx="3328988" cy="973137"/>
            <a:chOff x="5364088" y="5013176"/>
            <a:chExt cx="3328715" cy="973138"/>
          </a:xfrm>
        </p:grpSpPr>
        <p:sp>
          <p:nvSpPr>
            <p:cNvPr id="10254" name="TextBox 37"/>
            <p:cNvSpPr txBox="1">
              <a:spLocks noChangeArrowheads="1"/>
            </p:cNvSpPr>
            <p:nvPr/>
          </p:nvSpPr>
          <p:spPr bwMode="auto">
            <a:xfrm>
              <a:off x="5364088" y="5229200"/>
              <a:ext cx="14205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solidFill>
                    <a:srgbClr val="C00000"/>
                  </a:solidFill>
                  <a:latin typeface="Times New Roman" panose="02020603050405020304" pitchFamily="18" charset="0"/>
                </a:rPr>
                <a:t>不能用</a:t>
              </a:r>
            </a:p>
          </p:txBody>
        </p:sp>
        <p:graphicFrame>
          <p:nvGraphicFramePr>
            <p:cNvPr id="10255" name="Object 6"/>
            <p:cNvGraphicFramePr>
              <a:graphicFrameLocks noChangeAspect="1"/>
            </p:cNvGraphicFramePr>
            <p:nvPr/>
          </p:nvGraphicFramePr>
          <p:xfrm>
            <a:off x="6732240" y="5013176"/>
            <a:ext cx="1960563" cy="973138"/>
          </p:xfrm>
          <a:graphic>
            <a:graphicData uri="http://schemas.openxmlformats.org/presentationml/2006/ole">
              <mc:AlternateContent xmlns:mc="http://schemas.openxmlformats.org/markup-compatibility/2006">
                <mc:Choice xmlns:v="urn:schemas-microsoft-com:vml" Requires="v">
                  <p:oleObj spid="_x0000_s44129" name="Equation" r:id="rId13" imgW="771491" imgH="361981" progId="Equation.DSMT4">
                    <p:embed/>
                  </p:oleObj>
                </mc:Choice>
                <mc:Fallback>
                  <p:oleObj name="Equation" r:id="rId13" imgW="771491" imgH="361981" progId="Equation.DSMT4">
                    <p:embed/>
                    <p:pic>
                      <p:nvPicPr>
                        <p:cNvPr id="10255"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32240" y="5013176"/>
                          <a:ext cx="1960563"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813728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down)">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93"/>
                                        </p:tgtEl>
                                        <p:attrNameLst>
                                          <p:attrName>style.visibility</p:attrName>
                                        </p:attrNameLst>
                                      </p:cBhvr>
                                      <p:to>
                                        <p:strVal val="visible"/>
                                      </p:to>
                                    </p:set>
                                    <p:animEffect transition="in" filter="blinds(horizontal)">
                                      <p:cBhvr>
                                        <p:cTn id="12" dur="500"/>
                                        <p:tgtEl>
                                          <p:spTgt spid="181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294"/>
                                        </p:tgtEl>
                                        <p:attrNameLst>
                                          <p:attrName>style.visibility</p:attrName>
                                        </p:attrNameLst>
                                      </p:cBhvr>
                                      <p:to>
                                        <p:strVal val="visible"/>
                                      </p:to>
                                    </p:set>
                                    <p:animEffect transition="in" filter="blinds(horizontal)">
                                      <p:cBhvr>
                                        <p:cTn id="17" dur="500"/>
                                        <p:tgtEl>
                                          <p:spTgt spid="1812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26"/>
                                        </p:tgtEl>
                                        <p:attrNameLst>
                                          <p:attrName>style.visibility</p:attrName>
                                        </p:attrNameLst>
                                      </p:cBhvr>
                                      <p:to>
                                        <p:strVal val="visible"/>
                                      </p:to>
                                    </p:set>
                                    <p:animEffect transition="in" filter="blinds(horizontal)">
                                      <p:cBhvr>
                                        <p:cTn id="37" dur="500"/>
                                        <p:tgtEl>
                                          <p:spTgt spid="51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linds(horizontal)">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153"/>
                                        </p:tgtEl>
                                        <p:attrNameLst>
                                          <p:attrName>style.visibility</p:attrName>
                                        </p:attrNameLst>
                                      </p:cBhvr>
                                      <p:to>
                                        <p:strVal val="visible"/>
                                      </p:to>
                                    </p:set>
                                    <p:animEffect transition="in" filter="blinds(horizontal)">
                                      <p:cBhvr>
                                        <p:cTn id="52" dur="500"/>
                                        <p:tgtEl>
                                          <p:spTgt spid="515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154"/>
                                        </p:tgtEl>
                                        <p:attrNameLst>
                                          <p:attrName>style.visibility</p:attrName>
                                        </p:attrNameLst>
                                      </p:cBhvr>
                                      <p:to>
                                        <p:strVal val="visible"/>
                                      </p:to>
                                    </p:set>
                                    <p:animEffect transition="in" filter="blinds(horizontal)">
                                      <p:cBhvr>
                                        <p:cTn id="57" dur="500"/>
                                        <p:tgtEl>
                                          <p:spTgt spid="515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81293" grpId="0"/>
      <p:bldP spid="181294" grpId="0"/>
      <p:bldP spid="31"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8"/>
          <p:cNvSpPr txBox="1">
            <a:spLocks noChangeArrowheads="1"/>
          </p:cNvSpPr>
          <p:nvPr/>
        </p:nvSpPr>
        <p:spPr bwMode="auto">
          <a:xfrm>
            <a:off x="395288" y="3068638"/>
            <a:ext cx="6318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2. </a:t>
            </a:r>
            <a:r>
              <a:rPr lang="zh-CN" altLang="en-US">
                <a:latin typeface="楷体_GB2312" pitchFamily="49" charset="-122"/>
              </a:rPr>
              <a:t>动量守恒</a:t>
            </a:r>
            <a:r>
              <a:rPr lang="zh-CN" altLang="en-US">
                <a:latin typeface="Times New Roman" panose="02020603050405020304" pitchFamily="18" charset="0"/>
              </a:rPr>
              <a:t>（对质点系）</a:t>
            </a:r>
          </a:p>
        </p:txBody>
      </p:sp>
      <p:grpSp>
        <p:nvGrpSpPr>
          <p:cNvPr id="3" name="Group 78"/>
          <p:cNvGrpSpPr>
            <a:grpSpLocks/>
          </p:cNvGrpSpPr>
          <p:nvPr/>
        </p:nvGrpSpPr>
        <p:grpSpPr bwMode="auto">
          <a:xfrm>
            <a:off x="696913" y="3976688"/>
            <a:ext cx="4349750" cy="714375"/>
            <a:chOff x="764" y="2839"/>
            <a:chExt cx="2893" cy="450"/>
          </a:xfrm>
        </p:grpSpPr>
        <p:graphicFrame>
          <p:nvGraphicFramePr>
            <p:cNvPr id="11286" name="Object 4"/>
            <p:cNvGraphicFramePr>
              <a:graphicFrameLocks noChangeAspect="1"/>
            </p:cNvGraphicFramePr>
            <p:nvPr/>
          </p:nvGraphicFramePr>
          <p:xfrm>
            <a:off x="764" y="2899"/>
            <a:ext cx="845" cy="368"/>
          </p:xfrm>
          <a:graphic>
            <a:graphicData uri="http://schemas.openxmlformats.org/presentationml/2006/ole">
              <mc:AlternateContent xmlns:mc="http://schemas.openxmlformats.org/markup-compatibility/2006">
                <mc:Choice xmlns:v="urn:schemas-microsoft-com:vml" Requires="v">
                  <p:oleObj spid="_x0000_s45118" name="公式" r:id="rId3" imgW="466728" imgH="171408" progId="Equation.3">
                    <p:embed/>
                  </p:oleObj>
                </mc:Choice>
                <mc:Fallback>
                  <p:oleObj name="公式" r:id="rId3" imgW="466728" imgH="171408" progId="Equation.3">
                    <p:embed/>
                    <p:pic>
                      <p:nvPicPr>
                        <p:cNvPr id="1128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 y="2899"/>
                          <a:ext cx="84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7" name="Line 74"/>
            <p:cNvSpPr>
              <a:spLocks noChangeShapeType="1"/>
            </p:cNvSpPr>
            <p:nvPr/>
          </p:nvSpPr>
          <p:spPr bwMode="auto">
            <a:xfrm>
              <a:off x="1404" y="3012"/>
              <a:ext cx="528"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288" name="Object 5"/>
            <p:cNvGraphicFramePr>
              <a:graphicFrameLocks noChangeAspect="1"/>
            </p:cNvGraphicFramePr>
            <p:nvPr/>
          </p:nvGraphicFramePr>
          <p:xfrm>
            <a:off x="1985" y="2839"/>
            <a:ext cx="1672" cy="450"/>
          </p:xfrm>
          <a:graphic>
            <a:graphicData uri="http://schemas.openxmlformats.org/presentationml/2006/ole">
              <mc:AlternateContent xmlns:mc="http://schemas.openxmlformats.org/markup-compatibility/2006">
                <mc:Choice xmlns:v="urn:schemas-microsoft-com:vml" Requires="v">
                  <p:oleObj spid="_x0000_s45119" name="Equation" r:id="rId5" imgW="971517" imgH="228634" progId="Equation.DSMT4">
                    <p:embed/>
                  </p:oleObj>
                </mc:Choice>
                <mc:Fallback>
                  <p:oleObj name="Equation" r:id="rId5" imgW="971517" imgH="228634" progId="Equation.DSMT4">
                    <p:embed/>
                    <p:pic>
                      <p:nvPicPr>
                        <p:cNvPr id="1128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5" y="2839"/>
                          <a:ext cx="1672"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79"/>
          <p:cNvGrpSpPr>
            <a:grpSpLocks/>
          </p:cNvGrpSpPr>
          <p:nvPr/>
        </p:nvGrpSpPr>
        <p:grpSpPr bwMode="auto">
          <a:xfrm>
            <a:off x="5364163" y="3740150"/>
            <a:ext cx="3524250" cy="1128713"/>
            <a:chOff x="3312" y="1659"/>
            <a:chExt cx="2220" cy="711"/>
          </a:xfrm>
        </p:grpSpPr>
        <p:sp>
          <p:nvSpPr>
            <p:cNvPr id="11281" name="Text Box 80"/>
            <p:cNvSpPr txBox="1">
              <a:spLocks noChangeArrowheads="1"/>
            </p:cNvSpPr>
            <p:nvPr/>
          </p:nvSpPr>
          <p:spPr bwMode="auto">
            <a:xfrm>
              <a:off x="3599" y="1659"/>
              <a:ext cx="19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几何法</a:t>
              </a:r>
              <a:r>
                <a:rPr lang="en-US" altLang="zh-CN" sz="2800">
                  <a:latin typeface="Times New Roman" panose="02020603050405020304" pitchFamily="18" charset="0"/>
                </a:rPr>
                <a:t>(</a:t>
              </a:r>
              <a:r>
                <a:rPr lang="en-US" altLang="zh-CN" sz="2800" baseline="-25000">
                  <a:latin typeface="Times New Roman" panose="02020603050405020304" pitchFamily="18" charset="0"/>
                </a:rPr>
                <a:t> </a:t>
              </a:r>
              <a:r>
                <a:rPr lang="zh-CN" altLang="en-US" sz="2800">
                  <a:latin typeface="Times New Roman" panose="02020603050405020304" pitchFamily="18" charset="0"/>
                </a:rPr>
                <a:t>矢量图</a:t>
              </a:r>
              <a:r>
                <a:rPr lang="zh-CN" altLang="en-US" sz="2800" baseline="-25000">
                  <a:latin typeface="Times New Roman" panose="02020603050405020304" pitchFamily="18" charset="0"/>
                </a:rPr>
                <a:t> </a:t>
              </a:r>
              <a:r>
                <a:rPr lang="en-US" altLang="zh-CN" sz="2800">
                  <a:latin typeface="Times New Roman" panose="02020603050405020304" pitchFamily="18" charset="0"/>
                </a:rPr>
                <a:t>)</a:t>
              </a:r>
            </a:p>
          </p:txBody>
        </p:sp>
        <p:sp>
          <p:nvSpPr>
            <p:cNvPr id="11282" name="Text Box 81"/>
            <p:cNvSpPr txBox="1">
              <a:spLocks noChangeArrowheads="1"/>
            </p:cNvSpPr>
            <p:nvPr/>
          </p:nvSpPr>
          <p:spPr bwMode="auto">
            <a:xfrm>
              <a:off x="3599" y="2043"/>
              <a:ext cx="19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坐标法</a:t>
              </a:r>
              <a:r>
                <a:rPr lang="en-US" altLang="zh-CN" sz="2800">
                  <a:latin typeface="Times New Roman" panose="02020603050405020304" pitchFamily="18" charset="0"/>
                </a:rPr>
                <a:t>(</a:t>
              </a:r>
              <a:r>
                <a:rPr lang="en-US" altLang="zh-CN" sz="2800" baseline="-25000">
                  <a:latin typeface="Times New Roman" panose="02020603050405020304" pitchFamily="18" charset="0"/>
                </a:rPr>
                <a:t> </a:t>
              </a:r>
              <a:r>
                <a:rPr lang="zh-CN" altLang="en-US" sz="2800">
                  <a:latin typeface="Times New Roman" panose="02020603050405020304" pitchFamily="18" charset="0"/>
                </a:rPr>
                <a:t>分量式</a:t>
              </a:r>
              <a:r>
                <a:rPr lang="zh-CN" altLang="en-US" sz="2800" baseline="-25000">
                  <a:latin typeface="Times New Roman" panose="02020603050405020304" pitchFamily="18" charset="0"/>
                </a:rPr>
                <a:t> </a:t>
              </a:r>
              <a:r>
                <a:rPr lang="en-US" altLang="zh-CN" sz="2800">
                  <a:latin typeface="Times New Roman" panose="02020603050405020304" pitchFamily="18" charset="0"/>
                </a:rPr>
                <a:t>)</a:t>
              </a:r>
            </a:p>
          </p:txBody>
        </p:sp>
        <p:grpSp>
          <p:nvGrpSpPr>
            <p:cNvPr id="11283" name="Group 82"/>
            <p:cNvGrpSpPr>
              <a:grpSpLocks/>
            </p:cNvGrpSpPr>
            <p:nvPr/>
          </p:nvGrpSpPr>
          <p:grpSpPr bwMode="auto">
            <a:xfrm>
              <a:off x="3312" y="1848"/>
              <a:ext cx="280" cy="352"/>
              <a:chOff x="972" y="1416"/>
              <a:chExt cx="280" cy="292"/>
            </a:xfrm>
          </p:grpSpPr>
          <p:sp>
            <p:nvSpPr>
              <p:cNvPr id="11284" name="Line 83"/>
              <p:cNvSpPr>
                <a:spLocks noChangeShapeType="1"/>
              </p:cNvSpPr>
              <p:nvPr/>
            </p:nvSpPr>
            <p:spPr bwMode="auto">
              <a:xfrm flipV="1">
                <a:off x="972" y="1416"/>
                <a:ext cx="276"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5" name="Line 84"/>
              <p:cNvSpPr>
                <a:spLocks noChangeShapeType="1"/>
              </p:cNvSpPr>
              <p:nvPr/>
            </p:nvSpPr>
            <p:spPr bwMode="auto">
              <a:xfrm>
                <a:off x="976" y="1588"/>
                <a:ext cx="276"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6" name="Group 91"/>
          <p:cNvGrpSpPr>
            <a:grpSpLocks/>
          </p:cNvGrpSpPr>
          <p:nvPr/>
        </p:nvGrpSpPr>
        <p:grpSpPr bwMode="auto">
          <a:xfrm>
            <a:off x="539750" y="5229225"/>
            <a:ext cx="7521575" cy="617538"/>
            <a:chOff x="336" y="3401"/>
            <a:chExt cx="4738" cy="389"/>
          </a:xfrm>
        </p:grpSpPr>
        <p:sp>
          <p:nvSpPr>
            <p:cNvPr id="11279" name="Rectangle 85"/>
            <p:cNvSpPr>
              <a:spLocks noChangeArrowheads="1"/>
            </p:cNvSpPr>
            <p:nvPr/>
          </p:nvSpPr>
          <p:spPr bwMode="auto">
            <a:xfrm>
              <a:off x="336" y="3425"/>
              <a:ext cx="47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latin typeface="楷体_GB2312" pitchFamily="49" charset="-122"/>
                </a:rPr>
                <a:t>其它：近似守恒</a:t>
              </a:r>
              <a:r>
                <a:rPr lang="zh-CN" altLang="en-US">
                  <a:latin typeface="Times New Roman" panose="02020603050405020304" pitchFamily="18" charset="0"/>
                </a:rPr>
                <a:t>（                ）、分量守恒</a:t>
              </a:r>
            </a:p>
          </p:txBody>
        </p:sp>
        <p:graphicFrame>
          <p:nvGraphicFramePr>
            <p:cNvPr id="11280" name="Object 3"/>
            <p:cNvGraphicFramePr>
              <a:graphicFrameLocks noChangeAspect="1"/>
            </p:cNvGraphicFramePr>
            <p:nvPr/>
          </p:nvGraphicFramePr>
          <p:xfrm>
            <a:off x="2425" y="3401"/>
            <a:ext cx="1126" cy="322"/>
          </p:xfrm>
          <a:graphic>
            <a:graphicData uri="http://schemas.openxmlformats.org/presentationml/2006/ole">
              <mc:AlternateContent xmlns:mc="http://schemas.openxmlformats.org/markup-compatibility/2006">
                <mc:Choice xmlns:v="urn:schemas-microsoft-com:vml" Requires="v">
                  <p:oleObj spid="_x0000_s45120" name="公式" r:id="rId7" imgW="666754" imgH="161960" progId="Equation.3">
                    <p:embed/>
                  </p:oleObj>
                </mc:Choice>
                <mc:Fallback>
                  <p:oleObj name="公式" r:id="rId7" imgW="666754" imgH="161960" progId="Equation.3">
                    <p:embed/>
                    <p:pic>
                      <p:nvPicPr>
                        <p:cNvPr id="1128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5" y="3401"/>
                          <a:ext cx="112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Rectangle 90"/>
          <p:cNvSpPr>
            <a:spLocks noChangeArrowheads="1"/>
          </p:cNvSpPr>
          <p:nvPr/>
        </p:nvSpPr>
        <p:spPr bwMode="auto">
          <a:xfrm>
            <a:off x="539750" y="5992813"/>
            <a:ext cx="7585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存在相对运动 </a:t>
            </a:r>
            <a:r>
              <a:rPr lang="en-US" altLang="zh-CN">
                <a:latin typeface="Times New Roman" panose="02020603050405020304" pitchFamily="18" charset="0"/>
              </a:rPr>
              <a:t>—  </a:t>
            </a:r>
            <a:r>
              <a:rPr lang="zh-CN" altLang="en-US">
                <a:latin typeface="Times New Roman" panose="02020603050405020304" pitchFamily="18" charset="0"/>
              </a:rPr>
              <a:t>参考系问题</a:t>
            </a:r>
          </a:p>
        </p:txBody>
      </p:sp>
      <p:sp>
        <p:nvSpPr>
          <p:cNvPr id="17" name="Rectangle 47"/>
          <p:cNvSpPr>
            <a:spLocks noChangeArrowheads="1"/>
          </p:cNvSpPr>
          <p:nvPr/>
        </p:nvSpPr>
        <p:spPr bwMode="auto">
          <a:xfrm>
            <a:off x="468313" y="836613"/>
            <a:ext cx="4051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）积分式</a:t>
            </a:r>
            <a:endParaRPr lang="zh-CN" altLang="en-US">
              <a:solidFill>
                <a:srgbClr val="A50021"/>
              </a:solidFill>
              <a:latin typeface="Times New Roman" panose="02020603050405020304" pitchFamily="18" charset="0"/>
            </a:endParaRPr>
          </a:p>
        </p:txBody>
      </p:sp>
      <p:graphicFrame>
        <p:nvGraphicFramePr>
          <p:cNvPr id="18" name="Object 2"/>
          <p:cNvGraphicFramePr>
            <a:graphicFrameLocks noChangeAspect="1"/>
          </p:cNvGraphicFramePr>
          <p:nvPr/>
        </p:nvGraphicFramePr>
        <p:xfrm>
          <a:off x="908050" y="1790700"/>
          <a:ext cx="3971925" cy="946150"/>
        </p:xfrm>
        <a:graphic>
          <a:graphicData uri="http://schemas.openxmlformats.org/presentationml/2006/ole">
            <mc:AlternateContent xmlns:mc="http://schemas.openxmlformats.org/markup-compatibility/2006">
              <mc:Choice xmlns:v="urn:schemas-microsoft-com:vml" Requires="v">
                <p:oleObj spid="_x0000_s45121" name="公式" r:id="rId9" imgW="1358640" imgH="355320" progId="Equation.3">
                  <p:embed/>
                </p:oleObj>
              </mc:Choice>
              <mc:Fallback>
                <p:oleObj name="公式" r:id="rId9" imgW="1358640" imgH="355320" progId="Equation.3">
                  <p:embed/>
                  <p:pic>
                    <p:nvPicPr>
                      <p:cNvPr id="18"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8050" y="1790700"/>
                        <a:ext cx="39719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67"/>
          <p:cNvGrpSpPr>
            <a:grpSpLocks/>
          </p:cNvGrpSpPr>
          <p:nvPr/>
        </p:nvGrpSpPr>
        <p:grpSpPr bwMode="auto">
          <a:xfrm>
            <a:off x="5076825" y="1628775"/>
            <a:ext cx="3524250" cy="1128713"/>
            <a:chOff x="3312" y="1659"/>
            <a:chExt cx="2220" cy="711"/>
          </a:xfrm>
        </p:grpSpPr>
        <p:sp>
          <p:nvSpPr>
            <p:cNvPr id="11274" name="Text Box 56"/>
            <p:cNvSpPr txBox="1">
              <a:spLocks noChangeArrowheads="1"/>
            </p:cNvSpPr>
            <p:nvPr/>
          </p:nvSpPr>
          <p:spPr bwMode="auto">
            <a:xfrm>
              <a:off x="3599" y="1659"/>
              <a:ext cx="19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几何法</a:t>
              </a:r>
              <a:r>
                <a:rPr lang="en-US" altLang="zh-CN" sz="2800">
                  <a:latin typeface="Times New Roman" panose="02020603050405020304" pitchFamily="18" charset="0"/>
                </a:rPr>
                <a:t>(</a:t>
              </a:r>
              <a:r>
                <a:rPr lang="en-US" altLang="zh-CN" sz="2800" baseline="-25000">
                  <a:latin typeface="Times New Roman" panose="02020603050405020304" pitchFamily="18" charset="0"/>
                </a:rPr>
                <a:t> </a:t>
              </a:r>
              <a:r>
                <a:rPr lang="zh-CN" altLang="en-US" sz="2800">
                  <a:latin typeface="Times New Roman" panose="02020603050405020304" pitchFamily="18" charset="0"/>
                </a:rPr>
                <a:t>矢量图</a:t>
              </a:r>
              <a:r>
                <a:rPr lang="zh-CN" altLang="en-US" sz="2800" baseline="-25000">
                  <a:latin typeface="Times New Roman" panose="02020603050405020304" pitchFamily="18" charset="0"/>
                </a:rPr>
                <a:t> </a:t>
              </a:r>
              <a:r>
                <a:rPr lang="en-US" altLang="zh-CN" sz="2800">
                  <a:latin typeface="Times New Roman" panose="02020603050405020304" pitchFamily="18" charset="0"/>
                </a:rPr>
                <a:t>)</a:t>
              </a:r>
            </a:p>
          </p:txBody>
        </p:sp>
        <p:sp>
          <p:nvSpPr>
            <p:cNvPr id="11275" name="Text Box 58"/>
            <p:cNvSpPr txBox="1">
              <a:spLocks noChangeArrowheads="1"/>
            </p:cNvSpPr>
            <p:nvPr/>
          </p:nvSpPr>
          <p:spPr bwMode="auto">
            <a:xfrm>
              <a:off x="3599" y="2043"/>
              <a:ext cx="19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坐标法</a:t>
              </a:r>
              <a:r>
                <a:rPr lang="en-US" altLang="zh-CN" sz="2800">
                  <a:latin typeface="Times New Roman" panose="02020603050405020304" pitchFamily="18" charset="0"/>
                </a:rPr>
                <a:t>(</a:t>
              </a:r>
              <a:r>
                <a:rPr lang="en-US" altLang="zh-CN" sz="2800" baseline="-25000">
                  <a:latin typeface="Times New Roman" panose="02020603050405020304" pitchFamily="18" charset="0"/>
                </a:rPr>
                <a:t> </a:t>
              </a:r>
              <a:r>
                <a:rPr lang="zh-CN" altLang="en-US" sz="2800">
                  <a:latin typeface="Times New Roman" panose="02020603050405020304" pitchFamily="18" charset="0"/>
                </a:rPr>
                <a:t>分量式</a:t>
              </a:r>
              <a:r>
                <a:rPr lang="zh-CN" altLang="en-US" sz="2800" baseline="-25000">
                  <a:latin typeface="Times New Roman" panose="02020603050405020304" pitchFamily="18" charset="0"/>
                </a:rPr>
                <a:t> </a:t>
              </a:r>
              <a:r>
                <a:rPr lang="en-US" altLang="zh-CN" sz="2800">
                  <a:latin typeface="Times New Roman" panose="02020603050405020304" pitchFamily="18" charset="0"/>
                </a:rPr>
                <a:t>)</a:t>
              </a:r>
            </a:p>
          </p:txBody>
        </p:sp>
        <p:grpSp>
          <p:nvGrpSpPr>
            <p:cNvPr id="11276" name="Group 64"/>
            <p:cNvGrpSpPr>
              <a:grpSpLocks/>
            </p:cNvGrpSpPr>
            <p:nvPr/>
          </p:nvGrpSpPr>
          <p:grpSpPr bwMode="auto">
            <a:xfrm>
              <a:off x="3312" y="1848"/>
              <a:ext cx="280" cy="352"/>
              <a:chOff x="972" y="1416"/>
              <a:chExt cx="280" cy="292"/>
            </a:xfrm>
          </p:grpSpPr>
          <p:sp>
            <p:nvSpPr>
              <p:cNvPr id="11277" name="Line 65"/>
              <p:cNvSpPr>
                <a:spLocks noChangeShapeType="1"/>
              </p:cNvSpPr>
              <p:nvPr/>
            </p:nvSpPr>
            <p:spPr bwMode="auto">
              <a:xfrm flipV="1">
                <a:off x="972" y="1416"/>
                <a:ext cx="276"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8" name="Line 66"/>
              <p:cNvSpPr>
                <a:spLocks noChangeShapeType="1"/>
              </p:cNvSpPr>
              <p:nvPr/>
            </p:nvSpPr>
            <p:spPr bwMode="auto">
              <a:xfrm>
                <a:off x="976" y="1588"/>
                <a:ext cx="276"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Tree>
    <p:extLst>
      <p:ext uri="{BB962C8B-B14F-4D97-AF65-F5344CB8AC3E}">
        <p14:creationId xmlns:p14="http://schemas.microsoft.com/office/powerpoint/2010/main" val="23413214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2"/>
          <p:cNvSpPr txBox="1">
            <a:spLocks noChangeArrowheads="1"/>
          </p:cNvSpPr>
          <p:nvPr/>
        </p:nvSpPr>
        <p:spPr bwMode="auto">
          <a:xfrm>
            <a:off x="0" y="482600"/>
            <a:ext cx="737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3800" dirty="0">
                <a:solidFill>
                  <a:srgbClr val="000099"/>
                </a:solidFill>
                <a:latin typeface="华文新魏" panose="02010800040101010101" pitchFamily="2" charset="-122"/>
                <a:ea typeface="华文新魏" panose="02010800040101010101" pitchFamily="2" charset="-122"/>
              </a:rPr>
              <a:t>三</a:t>
            </a:r>
            <a:r>
              <a:rPr lang="en-US" altLang="zh-CN" sz="3800" dirty="0">
                <a:solidFill>
                  <a:srgbClr val="000099"/>
                </a:solidFill>
                <a:latin typeface="华文新魏" panose="02010800040101010101" pitchFamily="2" charset="-122"/>
                <a:ea typeface="华文新魏" panose="02010800040101010101" pitchFamily="2" charset="-122"/>
              </a:rPr>
              <a:t>.</a:t>
            </a:r>
            <a:r>
              <a:rPr lang="en-US" altLang="zh-CN" sz="3800" dirty="0">
                <a:latin typeface="华文新魏" panose="02010800040101010101" pitchFamily="2" charset="-122"/>
                <a:ea typeface="华文新魏" panose="02010800040101010101" pitchFamily="2" charset="-122"/>
              </a:rPr>
              <a:t>  </a:t>
            </a:r>
            <a:r>
              <a:rPr lang="zh-CN" altLang="en-US" sz="3800" dirty="0">
                <a:latin typeface="华文新魏" panose="02010800040101010101" pitchFamily="2" charset="-122"/>
                <a:ea typeface="华文新魏" panose="02010800040101010101" pitchFamily="2" charset="-122"/>
              </a:rPr>
              <a:t>能量问题</a:t>
            </a:r>
            <a:r>
              <a:rPr lang="zh-CN" altLang="en-US" dirty="0">
                <a:latin typeface="Times New Roman" panose="02020603050405020304" pitchFamily="18" charset="0"/>
              </a:rPr>
              <a:t>（力对空间累积效应）</a:t>
            </a:r>
          </a:p>
        </p:txBody>
      </p:sp>
      <p:sp>
        <p:nvSpPr>
          <p:cNvPr id="184343" name="Text Box 23"/>
          <p:cNvSpPr txBox="1">
            <a:spLocks noChangeArrowheads="1"/>
          </p:cNvSpPr>
          <p:nvPr/>
        </p:nvSpPr>
        <p:spPr bwMode="auto">
          <a:xfrm>
            <a:off x="273050" y="1144588"/>
            <a:ext cx="2222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1. </a:t>
            </a:r>
            <a:r>
              <a:rPr lang="zh-CN" altLang="en-US">
                <a:latin typeface="楷体_GB2312" pitchFamily="49" charset="-122"/>
              </a:rPr>
              <a:t>变力功</a:t>
            </a:r>
            <a:endParaRPr lang="zh-CN" altLang="en-US">
              <a:latin typeface="Times New Roman" panose="02020603050405020304" pitchFamily="18" charset="0"/>
            </a:endParaRPr>
          </a:p>
        </p:txBody>
      </p:sp>
      <p:sp>
        <p:nvSpPr>
          <p:cNvPr id="184344" name="Text Box 24"/>
          <p:cNvSpPr txBox="1">
            <a:spLocks noChangeArrowheads="1"/>
          </p:cNvSpPr>
          <p:nvPr/>
        </p:nvSpPr>
        <p:spPr bwMode="auto">
          <a:xfrm>
            <a:off x="330200" y="2782888"/>
            <a:ext cx="4756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solidFill>
                  <a:srgbClr val="A50021"/>
                </a:solidFill>
                <a:latin typeface="Times New Roman" panose="02020603050405020304" pitchFamily="18" charset="0"/>
              </a:rPr>
              <a:t>2. </a:t>
            </a:r>
            <a:r>
              <a:rPr lang="zh-CN" altLang="en-US">
                <a:latin typeface="楷体_GB2312" pitchFamily="49" charset="-122"/>
              </a:rPr>
              <a:t>势能（与保守力相关</a:t>
            </a:r>
            <a:r>
              <a:rPr lang="zh-CN" altLang="en-US">
                <a:latin typeface="Times New Roman" panose="02020603050405020304" pitchFamily="18" charset="0"/>
              </a:rPr>
              <a:t>）</a:t>
            </a:r>
          </a:p>
        </p:txBody>
      </p:sp>
      <p:graphicFrame>
        <p:nvGraphicFramePr>
          <p:cNvPr id="184347" name="Object 2"/>
          <p:cNvGraphicFramePr>
            <a:graphicFrameLocks noChangeAspect="1"/>
          </p:cNvGraphicFramePr>
          <p:nvPr/>
        </p:nvGraphicFramePr>
        <p:xfrm>
          <a:off x="2317750" y="1246188"/>
          <a:ext cx="1789113" cy="504825"/>
        </p:xfrm>
        <a:graphic>
          <a:graphicData uri="http://schemas.openxmlformats.org/presentationml/2006/ole">
            <mc:AlternateContent xmlns:mc="http://schemas.openxmlformats.org/markup-compatibility/2006">
              <mc:Choice xmlns:v="urn:schemas-microsoft-com:vml" Requires="v">
                <p:oleObj spid="_x0000_s46217" name="公式" r:id="rId3" imgW="733429" imgH="171408" progId="Equation.3">
                  <p:embed/>
                </p:oleObj>
              </mc:Choice>
              <mc:Fallback>
                <p:oleObj name="公式" r:id="rId3" imgW="733429" imgH="171408" progId="Equation.3">
                  <p:embed/>
                  <p:pic>
                    <p:nvPicPr>
                      <p:cNvPr id="1843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1246188"/>
                        <a:ext cx="17891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0" name="Object 3"/>
          <p:cNvGraphicFramePr>
            <a:graphicFrameLocks noChangeAspect="1"/>
          </p:cNvGraphicFramePr>
          <p:nvPr/>
        </p:nvGraphicFramePr>
        <p:xfrm>
          <a:off x="1881188" y="1893888"/>
          <a:ext cx="2351087" cy="720725"/>
        </p:xfrm>
        <a:graphic>
          <a:graphicData uri="http://schemas.openxmlformats.org/presentationml/2006/ole">
            <mc:AlternateContent xmlns:mc="http://schemas.openxmlformats.org/markup-compatibility/2006">
              <mc:Choice xmlns:v="urn:schemas-microsoft-com:vml" Requires="v">
                <p:oleObj spid="_x0000_s46218" name="公式" r:id="rId5" imgW="914290" imgH="247529" progId="Equation.3">
                  <p:embed/>
                </p:oleObj>
              </mc:Choice>
              <mc:Fallback>
                <p:oleObj name="公式" r:id="rId5" imgW="914290" imgH="247529" progId="Equation.3">
                  <p:embed/>
                  <p:pic>
                    <p:nvPicPr>
                      <p:cNvPr id="18435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1188" y="1893888"/>
                        <a:ext cx="23510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4"/>
          <p:cNvGrpSpPr>
            <a:grpSpLocks/>
          </p:cNvGrpSpPr>
          <p:nvPr/>
        </p:nvGrpSpPr>
        <p:grpSpPr bwMode="auto">
          <a:xfrm>
            <a:off x="4286250" y="1131888"/>
            <a:ext cx="4602163" cy="2139950"/>
            <a:chOff x="2700" y="433"/>
            <a:chExt cx="2899" cy="1348"/>
          </a:xfrm>
        </p:grpSpPr>
        <p:sp>
          <p:nvSpPr>
            <p:cNvPr id="12308" name="Line 33"/>
            <p:cNvSpPr>
              <a:spLocks noChangeShapeType="1"/>
            </p:cNvSpPr>
            <p:nvPr/>
          </p:nvSpPr>
          <p:spPr bwMode="auto">
            <a:xfrm>
              <a:off x="2736" y="1140"/>
              <a:ext cx="1008"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09" name="Text Box 34"/>
            <p:cNvSpPr txBox="1">
              <a:spLocks noChangeArrowheads="1"/>
            </p:cNvSpPr>
            <p:nvPr/>
          </p:nvSpPr>
          <p:spPr bwMode="auto">
            <a:xfrm>
              <a:off x="2700" y="780"/>
              <a:ext cx="12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其它方法</a:t>
              </a:r>
            </a:p>
          </p:txBody>
        </p:sp>
        <p:sp>
          <p:nvSpPr>
            <p:cNvPr id="12310" name="AutoShape 35"/>
            <p:cNvSpPr>
              <a:spLocks/>
            </p:cNvSpPr>
            <p:nvPr/>
          </p:nvSpPr>
          <p:spPr bwMode="auto">
            <a:xfrm>
              <a:off x="3828" y="552"/>
              <a:ext cx="132" cy="1128"/>
            </a:xfrm>
            <a:prstGeom prst="leftBrace">
              <a:avLst>
                <a:gd name="adj1" fmla="val 71212"/>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graphicFrame>
          <p:nvGraphicFramePr>
            <p:cNvPr id="12311" name="Object 8"/>
            <p:cNvGraphicFramePr>
              <a:graphicFrameLocks noChangeAspect="1"/>
            </p:cNvGraphicFramePr>
            <p:nvPr/>
          </p:nvGraphicFramePr>
          <p:xfrm>
            <a:off x="4037" y="433"/>
            <a:ext cx="1562" cy="444"/>
          </p:xfrm>
          <a:graphic>
            <a:graphicData uri="http://schemas.openxmlformats.org/presentationml/2006/ole">
              <mc:AlternateContent xmlns:mc="http://schemas.openxmlformats.org/markup-compatibility/2006">
                <mc:Choice xmlns:v="urn:schemas-microsoft-com:vml" Requires="v">
                  <p:oleObj spid="_x0000_s46219" name="公式" r:id="rId7" imgW="924008" imgH="247529" progId="Equation.3">
                    <p:embed/>
                  </p:oleObj>
                </mc:Choice>
                <mc:Fallback>
                  <p:oleObj name="公式" r:id="rId7" imgW="924008" imgH="247529" progId="Equation.3">
                    <p:embed/>
                    <p:pic>
                      <p:nvPicPr>
                        <p:cNvPr id="12311"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7" y="433"/>
                          <a:ext cx="1562"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2" name="Object 9"/>
            <p:cNvGraphicFramePr>
              <a:graphicFrameLocks noChangeAspect="1"/>
            </p:cNvGraphicFramePr>
            <p:nvPr/>
          </p:nvGraphicFramePr>
          <p:xfrm>
            <a:off x="4026" y="930"/>
            <a:ext cx="695" cy="452"/>
          </p:xfrm>
          <a:graphic>
            <a:graphicData uri="http://schemas.openxmlformats.org/presentationml/2006/ole">
              <mc:AlternateContent xmlns:mc="http://schemas.openxmlformats.org/markup-compatibility/2006">
                <mc:Choice xmlns:v="urn:schemas-microsoft-com:vml" Requires="v">
                  <p:oleObj spid="_x0000_s46220" name="公式" r:id="rId9" imgW="361991" imgH="247529" progId="Equation.3">
                    <p:embed/>
                  </p:oleObj>
                </mc:Choice>
                <mc:Fallback>
                  <p:oleObj name="公式" r:id="rId9" imgW="361991" imgH="247529" progId="Equation.3">
                    <p:embed/>
                    <p:pic>
                      <p:nvPicPr>
                        <p:cNvPr id="12312"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6" y="930"/>
                          <a:ext cx="695"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3" name="Rectangle 44"/>
            <p:cNvSpPr>
              <a:spLocks noChangeArrowheads="1"/>
            </p:cNvSpPr>
            <p:nvPr/>
          </p:nvSpPr>
          <p:spPr bwMode="auto">
            <a:xfrm>
              <a:off x="3972" y="1416"/>
              <a:ext cx="8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图解法</a:t>
              </a:r>
            </a:p>
          </p:txBody>
        </p:sp>
      </p:grpSp>
      <p:grpSp>
        <p:nvGrpSpPr>
          <p:cNvPr id="3" name="Group 63"/>
          <p:cNvGrpSpPr>
            <a:grpSpLocks/>
          </p:cNvGrpSpPr>
          <p:nvPr/>
        </p:nvGrpSpPr>
        <p:grpSpPr bwMode="auto">
          <a:xfrm>
            <a:off x="285750" y="4260850"/>
            <a:ext cx="6699250" cy="2355850"/>
            <a:chOff x="180" y="2684"/>
            <a:chExt cx="4220" cy="1484"/>
          </a:xfrm>
        </p:grpSpPr>
        <p:graphicFrame>
          <p:nvGraphicFramePr>
            <p:cNvPr id="12302" name="Object 5"/>
            <p:cNvGraphicFramePr>
              <a:graphicFrameLocks noChangeAspect="1"/>
            </p:cNvGraphicFramePr>
            <p:nvPr/>
          </p:nvGraphicFramePr>
          <p:xfrm>
            <a:off x="2755" y="3238"/>
            <a:ext cx="1645" cy="632"/>
          </p:xfrm>
          <a:graphic>
            <a:graphicData uri="http://schemas.openxmlformats.org/presentationml/2006/ole">
              <mc:AlternateContent xmlns:mc="http://schemas.openxmlformats.org/markup-compatibility/2006">
                <mc:Choice xmlns:v="urn:schemas-microsoft-com:vml" Requires="v">
                  <p:oleObj spid="_x0000_s46221" name="公式" r:id="rId11" imgW="933456" imgH="361981" progId="Equation.3">
                    <p:embed/>
                  </p:oleObj>
                </mc:Choice>
                <mc:Fallback>
                  <p:oleObj name="公式" r:id="rId11" imgW="933456" imgH="361981" progId="Equation.3">
                    <p:embed/>
                    <p:pic>
                      <p:nvPicPr>
                        <p:cNvPr id="12302"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5" y="3238"/>
                          <a:ext cx="1645"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3" name="Text Box 53"/>
            <p:cNvSpPr txBox="1">
              <a:spLocks noChangeArrowheads="1"/>
            </p:cNvSpPr>
            <p:nvPr/>
          </p:nvSpPr>
          <p:spPr bwMode="auto">
            <a:xfrm>
              <a:off x="252" y="3314"/>
              <a:ext cx="2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设无穷远处为零势能点</a:t>
              </a:r>
            </a:p>
          </p:txBody>
        </p:sp>
        <p:graphicFrame>
          <p:nvGraphicFramePr>
            <p:cNvPr id="12304" name="Object 6"/>
            <p:cNvGraphicFramePr>
              <a:graphicFrameLocks noChangeAspect="1"/>
            </p:cNvGraphicFramePr>
            <p:nvPr/>
          </p:nvGraphicFramePr>
          <p:xfrm>
            <a:off x="2823" y="2684"/>
            <a:ext cx="1489" cy="646"/>
          </p:xfrm>
          <a:graphic>
            <a:graphicData uri="http://schemas.openxmlformats.org/presentationml/2006/ole">
              <mc:AlternateContent xmlns:mc="http://schemas.openxmlformats.org/markup-compatibility/2006">
                <mc:Choice xmlns:v="urn:schemas-microsoft-com:vml" Requires="v">
                  <p:oleObj spid="_x0000_s46222" name="公式" r:id="rId13" imgW="733429" imgH="361981" progId="Equation.3">
                    <p:embed/>
                  </p:oleObj>
                </mc:Choice>
                <mc:Fallback>
                  <p:oleObj name="公式" r:id="rId13" imgW="733429" imgH="361981" progId="Equation.3">
                    <p:embed/>
                    <p:pic>
                      <p:nvPicPr>
                        <p:cNvPr id="12304"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23" y="2684"/>
                          <a:ext cx="1489" cy="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5" name="Text Box 58"/>
            <p:cNvSpPr txBox="1">
              <a:spLocks noChangeArrowheads="1"/>
            </p:cNvSpPr>
            <p:nvPr/>
          </p:nvSpPr>
          <p:spPr bwMode="auto">
            <a:xfrm>
              <a:off x="180" y="2819"/>
              <a:ext cx="2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a:latin typeface="Times New Roman" panose="02020603050405020304" pitchFamily="18" charset="0"/>
                </a:rPr>
                <a:t>设不形变位置为零势能点</a:t>
              </a:r>
            </a:p>
          </p:txBody>
        </p:sp>
        <p:sp>
          <p:nvSpPr>
            <p:cNvPr id="12306" name="Rectangle 59"/>
            <p:cNvSpPr>
              <a:spLocks noChangeArrowheads="1"/>
            </p:cNvSpPr>
            <p:nvPr/>
          </p:nvSpPr>
          <p:spPr bwMode="auto">
            <a:xfrm>
              <a:off x="1560" y="3744"/>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800">
                  <a:latin typeface="Times New Roman" panose="02020603050405020304" pitchFamily="18" charset="0"/>
                </a:rPr>
                <a:t>地球表面</a:t>
              </a:r>
            </a:p>
          </p:txBody>
        </p:sp>
        <p:graphicFrame>
          <p:nvGraphicFramePr>
            <p:cNvPr id="12307" name="Object 7"/>
            <p:cNvGraphicFramePr>
              <a:graphicFrameLocks noChangeAspect="1"/>
            </p:cNvGraphicFramePr>
            <p:nvPr/>
          </p:nvGraphicFramePr>
          <p:xfrm>
            <a:off x="2774" y="3764"/>
            <a:ext cx="1275" cy="404"/>
          </p:xfrm>
          <a:graphic>
            <a:graphicData uri="http://schemas.openxmlformats.org/presentationml/2006/ole">
              <mc:AlternateContent xmlns:mc="http://schemas.openxmlformats.org/markup-compatibility/2006">
                <mc:Choice xmlns:v="urn:schemas-microsoft-com:vml" Requires="v">
                  <p:oleObj spid="_x0000_s46223" name="公式" r:id="rId15" imgW="685920" imgH="209468" progId="Equation.3">
                    <p:embed/>
                  </p:oleObj>
                </mc:Choice>
                <mc:Fallback>
                  <p:oleObj name="公式" r:id="rId15" imgW="685920" imgH="209468" progId="Equation.3">
                    <p:embed/>
                    <p:pic>
                      <p:nvPicPr>
                        <p:cNvPr id="12307"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4" y="3764"/>
                          <a:ext cx="1275"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6"/>
          <p:cNvGrpSpPr>
            <a:grpSpLocks/>
          </p:cNvGrpSpPr>
          <p:nvPr/>
        </p:nvGrpSpPr>
        <p:grpSpPr bwMode="auto">
          <a:xfrm>
            <a:off x="500063" y="3357563"/>
            <a:ext cx="8223250" cy="1108075"/>
            <a:chOff x="192" y="3168"/>
            <a:chExt cx="5180" cy="698"/>
          </a:xfrm>
        </p:grpSpPr>
        <p:graphicFrame>
          <p:nvGraphicFramePr>
            <p:cNvPr id="12298" name="Object 7"/>
            <p:cNvGraphicFramePr>
              <a:graphicFrameLocks noChangeAspect="1"/>
            </p:cNvGraphicFramePr>
            <p:nvPr/>
          </p:nvGraphicFramePr>
          <p:xfrm>
            <a:off x="1632" y="3168"/>
            <a:ext cx="3740" cy="698"/>
          </p:xfrm>
          <a:graphic>
            <a:graphicData uri="http://schemas.openxmlformats.org/presentationml/2006/ole">
              <mc:AlternateContent xmlns:mc="http://schemas.openxmlformats.org/markup-compatibility/2006">
                <mc:Choice xmlns:v="urn:schemas-microsoft-com:vml" Requires="v">
                  <p:oleObj spid="_x0000_s46224" name="Equation" r:id="rId17" imgW="1497950" imgH="355446" progId="Equation.3">
                    <p:embed/>
                  </p:oleObj>
                </mc:Choice>
                <mc:Fallback>
                  <p:oleObj name="Equation" r:id="rId17" imgW="1497950" imgH="355446" progId="Equation.3">
                    <p:embed/>
                    <p:pic>
                      <p:nvPicPr>
                        <p:cNvPr id="12298"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2" y="3168"/>
                          <a:ext cx="3740"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9" name="Group 8"/>
            <p:cNvGrpSpPr>
              <a:grpSpLocks/>
            </p:cNvGrpSpPr>
            <p:nvPr/>
          </p:nvGrpSpPr>
          <p:grpSpPr bwMode="auto">
            <a:xfrm>
              <a:off x="192" y="3216"/>
              <a:ext cx="1248" cy="504"/>
              <a:chOff x="192" y="3216"/>
              <a:chExt cx="1248" cy="504"/>
            </a:xfrm>
          </p:grpSpPr>
          <p:graphicFrame>
            <p:nvGraphicFramePr>
              <p:cNvPr id="12300" name="Object 9"/>
              <p:cNvGraphicFramePr>
                <a:graphicFrameLocks noChangeAspect="1"/>
              </p:cNvGraphicFramePr>
              <p:nvPr/>
            </p:nvGraphicFramePr>
            <p:xfrm>
              <a:off x="576" y="3216"/>
              <a:ext cx="864" cy="504"/>
            </p:xfrm>
            <a:graphic>
              <a:graphicData uri="http://schemas.openxmlformats.org/presentationml/2006/ole">
                <mc:AlternateContent xmlns:mc="http://schemas.openxmlformats.org/markup-compatibility/2006">
                  <mc:Choice xmlns:v="urn:schemas-microsoft-com:vml" Requires="v">
                    <p:oleObj spid="_x0000_s46225" name="Equation" r:id="rId19" imgW="482391" imgH="241195" progId="Equation.3">
                      <p:embed/>
                    </p:oleObj>
                  </mc:Choice>
                  <mc:Fallback>
                    <p:oleObj name="Equation" r:id="rId19" imgW="482391" imgH="241195" progId="Equation.3">
                      <p:embed/>
                      <p:pic>
                        <p:nvPicPr>
                          <p:cNvPr id="1230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6" y="3216"/>
                            <a:ext cx="864"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1" name="Text Box 10"/>
              <p:cNvSpPr txBox="1">
                <a:spLocks noChangeArrowheads="1"/>
              </p:cNvSpPr>
              <p:nvPr/>
            </p:nvSpPr>
            <p:spPr bwMode="auto">
              <a:xfrm>
                <a:off x="192" y="326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solidFill>
                      <a:srgbClr val="CC0000"/>
                    </a:solidFill>
                    <a:latin typeface="Arial" panose="020B0604020202020204" pitchFamily="34" charset="0"/>
                  </a:rPr>
                  <a:t>令</a:t>
                </a:r>
              </a:p>
            </p:txBody>
          </p:sp>
        </p:grpSp>
      </p:grpSp>
    </p:spTree>
    <p:extLst>
      <p:ext uri="{BB962C8B-B14F-4D97-AF65-F5344CB8AC3E}">
        <p14:creationId xmlns:p14="http://schemas.microsoft.com/office/powerpoint/2010/main" val="22165968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down)">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3"/>
                                        </p:tgtEl>
                                        <p:attrNameLst>
                                          <p:attrName>style.visibility</p:attrName>
                                        </p:attrNameLst>
                                      </p:cBhvr>
                                      <p:to>
                                        <p:strVal val="visible"/>
                                      </p:to>
                                    </p:set>
                                    <p:animEffect transition="in" filter="wipe(left)">
                                      <p:cBhvr>
                                        <p:cTn id="12" dur="500"/>
                                        <p:tgtEl>
                                          <p:spTgt spid="1843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47"/>
                                        </p:tgtEl>
                                        <p:attrNameLst>
                                          <p:attrName>style.visibility</p:attrName>
                                        </p:attrNameLst>
                                      </p:cBhvr>
                                      <p:to>
                                        <p:strVal val="visible"/>
                                      </p:to>
                                    </p:set>
                                    <p:animEffect transition="in" filter="wipe(left)">
                                      <p:cBhvr>
                                        <p:cTn id="17" dur="500"/>
                                        <p:tgtEl>
                                          <p:spTgt spid="1843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0"/>
                                        </p:tgtEl>
                                        <p:attrNameLst>
                                          <p:attrName>style.visibility</p:attrName>
                                        </p:attrNameLst>
                                      </p:cBhvr>
                                      <p:to>
                                        <p:strVal val="visible"/>
                                      </p:to>
                                    </p:set>
                                    <p:animEffect transition="in" filter="wipe(left)">
                                      <p:cBhvr>
                                        <p:cTn id="22" dur="500"/>
                                        <p:tgtEl>
                                          <p:spTgt spid="1843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44"/>
                                        </p:tgtEl>
                                        <p:attrNameLst>
                                          <p:attrName>style.visibility</p:attrName>
                                        </p:attrNameLst>
                                      </p:cBhvr>
                                      <p:to>
                                        <p:strVal val="visible"/>
                                      </p:to>
                                    </p:set>
                                    <p:animEffect transition="in" filter="wipe(left)">
                                      <p:cBhvr>
                                        <p:cTn id="32" dur="500"/>
                                        <p:tgtEl>
                                          <p:spTgt spid="1843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84343" grpId="0"/>
      <p:bldP spid="1843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8"/>
          <p:cNvSpPr>
            <a:spLocks noChangeArrowheads="1"/>
          </p:cNvSpPr>
          <p:nvPr/>
        </p:nvSpPr>
        <p:spPr bwMode="auto">
          <a:xfrm>
            <a:off x="206375" y="563563"/>
            <a:ext cx="2222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dirty="0">
                <a:solidFill>
                  <a:srgbClr val="A50021"/>
                </a:solidFill>
                <a:latin typeface="Times New Roman" panose="02020603050405020304" pitchFamily="18" charset="0"/>
              </a:rPr>
              <a:t>3. </a:t>
            </a:r>
            <a:r>
              <a:rPr lang="zh-CN" altLang="en-US" dirty="0">
                <a:latin typeface="Times New Roman" panose="02020603050405020304" pitchFamily="18" charset="0"/>
              </a:rPr>
              <a:t>动能定理</a:t>
            </a:r>
          </a:p>
        </p:txBody>
      </p:sp>
      <p:sp>
        <p:nvSpPr>
          <p:cNvPr id="185413" name="Rectangle 69"/>
          <p:cNvSpPr>
            <a:spLocks noChangeArrowheads="1"/>
          </p:cNvSpPr>
          <p:nvPr/>
        </p:nvSpPr>
        <p:spPr bwMode="auto">
          <a:xfrm>
            <a:off x="381000" y="1357313"/>
            <a:ext cx="2547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对质点：</a:t>
            </a:r>
          </a:p>
        </p:txBody>
      </p:sp>
      <p:graphicFrame>
        <p:nvGraphicFramePr>
          <p:cNvPr id="13316" name="Object 7"/>
          <p:cNvGraphicFramePr>
            <a:graphicFrameLocks noChangeAspect="1"/>
          </p:cNvGraphicFramePr>
          <p:nvPr/>
        </p:nvGraphicFramePr>
        <p:xfrm>
          <a:off x="3348038" y="1125538"/>
          <a:ext cx="4943475" cy="981075"/>
        </p:xfrm>
        <a:graphic>
          <a:graphicData uri="http://schemas.openxmlformats.org/presentationml/2006/ole">
            <mc:AlternateContent xmlns:mc="http://schemas.openxmlformats.org/markup-compatibility/2006">
              <mc:Choice xmlns:v="urn:schemas-microsoft-com:vml" Requires="v">
                <p:oleObj spid="_x0000_s47196" name="Equation" r:id="rId3" imgW="1809684" imgH="361981" progId="Equation.3">
                  <p:embed/>
                </p:oleObj>
              </mc:Choice>
              <mc:Fallback>
                <p:oleObj name="Equation" r:id="rId3" imgW="1809684" imgH="361981" progId="Equation.3">
                  <p:embed/>
                  <p:pic>
                    <p:nvPicPr>
                      <p:cNvPr id="1331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25538"/>
                        <a:ext cx="4943475" cy="981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418" name="Rectangle 74"/>
          <p:cNvSpPr>
            <a:spLocks noChangeArrowheads="1"/>
          </p:cNvSpPr>
          <p:nvPr/>
        </p:nvSpPr>
        <p:spPr bwMode="auto">
          <a:xfrm>
            <a:off x="323850" y="1989138"/>
            <a:ext cx="2547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对质点系：</a:t>
            </a:r>
          </a:p>
        </p:txBody>
      </p:sp>
      <p:grpSp>
        <p:nvGrpSpPr>
          <p:cNvPr id="2" name="Group 96"/>
          <p:cNvGrpSpPr>
            <a:grpSpLocks/>
          </p:cNvGrpSpPr>
          <p:nvPr/>
        </p:nvGrpSpPr>
        <p:grpSpPr bwMode="auto">
          <a:xfrm>
            <a:off x="468313" y="2420938"/>
            <a:ext cx="8990012" cy="1157287"/>
            <a:chOff x="301" y="1635"/>
            <a:chExt cx="5459" cy="729"/>
          </a:xfrm>
        </p:grpSpPr>
        <p:sp>
          <p:nvSpPr>
            <p:cNvPr id="13334" name="Rectangle 75"/>
            <p:cNvSpPr>
              <a:spLocks noChangeArrowheads="1"/>
            </p:cNvSpPr>
            <p:nvPr/>
          </p:nvSpPr>
          <p:spPr bwMode="auto">
            <a:xfrm>
              <a:off x="301" y="1786"/>
              <a:ext cx="8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积分式</a:t>
              </a:r>
            </a:p>
          </p:txBody>
        </p:sp>
        <p:graphicFrame>
          <p:nvGraphicFramePr>
            <p:cNvPr id="13335" name="Object 6"/>
            <p:cNvGraphicFramePr>
              <a:graphicFrameLocks noChangeAspect="1"/>
            </p:cNvGraphicFramePr>
            <p:nvPr/>
          </p:nvGraphicFramePr>
          <p:xfrm>
            <a:off x="1290" y="1635"/>
            <a:ext cx="2958" cy="729"/>
          </p:xfrm>
          <a:graphic>
            <a:graphicData uri="http://schemas.openxmlformats.org/presentationml/2006/ole">
              <mc:AlternateContent xmlns:mc="http://schemas.openxmlformats.org/markup-compatibility/2006">
                <mc:Choice xmlns:v="urn:schemas-microsoft-com:vml" Requires="v">
                  <p:oleObj spid="_x0000_s47197" name="公式" r:id="rId5" imgW="1657437" imgH="400042" progId="Equation.3">
                    <p:embed/>
                  </p:oleObj>
                </mc:Choice>
                <mc:Fallback>
                  <p:oleObj name="公式" r:id="rId5" imgW="1657437" imgH="400042" progId="Equation.3">
                    <p:embed/>
                    <p:pic>
                      <p:nvPicPr>
                        <p:cNvPr id="1333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0" y="1635"/>
                          <a:ext cx="2958" cy="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6" name="Text Box 78"/>
            <p:cNvSpPr txBox="1">
              <a:spLocks noChangeArrowheads="1"/>
            </p:cNvSpPr>
            <p:nvPr/>
          </p:nvSpPr>
          <p:spPr bwMode="auto">
            <a:xfrm>
              <a:off x="4338" y="1818"/>
              <a:ext cx="142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a:solidFill>
                    <a:srgbClr val="1C1C1C"/>
                  </a:solidFill>
                  <a:latin typeface="Times New Roman" panose="02020603050405020304" pitchFamily="18" charset="0"/>
                </a:rPr>
                <a:t>动能变化</a:t>
              </a:r>
            </a:p>
          </p:txBody>
        </p:sp>
      </p:grpSp>
      <p:sp>
        <p:nvSpPr>
          <p:cNvPr id="185426" name="Rectangle 82"/>
          <p:cNvSpPr>
            <a:spLocks noChangeArrowheads="1"/>
          </p:cNvSpPr>
          <p:nvPr/>
        </p:nvSpPr>
        <p:spPr bwMode="auto">
          <a:xfrm>
            <a:off x="179388" y="3429000"/>
            <a:ext cx="26304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A50021"/>
                </a:solidFill>
                <a:latin typeface="Times New Roman" panose="02020603050405020304" pitchFamily="18" charset="0"/>
              </a:rPr>
              <a:t>4. </a:t>
            </a:r>
            <a:r>
              <a:rPr lang="zh-CN" altLang="en-US">
                <a:latin typeface="Times New Roman" panose="02020603050405020304" pitchFamily="18" charset="0"/>
              </a:rPr>
              <a:t>机械能守恒</a:t>
            </a:r>
          </a:p>
        </p:txBody>
      </p:sp>
      <p:grpSp>
        <p:nvGrpSpPr>
          <p:cNvPr id="3" name="Group 99"/>
          <p:cNvGrpSpPr>
            <a:grpSpLocks/>
          </p:cNvGrpSpPr>
          <p:nvPr/>
        </p:nvGrpSpPr>
        <p:grpSpPr bwMode="auto">
          <a:xfrm>
            <a:off x="293688" y="5064125"/>
            <a:ext cx="6826250" cy="1582738"/>
            <a:chOff x="221" y="3190"/>
            <a:chExt cx="4145" cy="997"/>
          </a:xfrm>
        </p:grpSpPr>
        <p:graphicFrame>
          <p:nvGraphicFramePr>
            <p:cNvPr id="13326" name="Object 3"/>
            <p:cNvGraphicFramePr>
              <a:graphicFrameLocks noChangeAspect="1"/>
            </p:cNvGraphicFramePr>
            <p:nvPr/>
          </p:nvGraphicFramePr>
          <p:xfrm>
            <a:off x="681" y="3655"/>
            <a:ext cx="1479" cy="409"/>
          </p:xfrm>
          <a:graphic>
            <a:graphicData uri="http://schemas.openxmlformats.org/presentationml/2006/ole">
              <mc:AlternateContent xmlns:mc="http://schemas.openxmlformats.org/markup-compatibility/2006">
                <mc:Choice xmlns:v="urn:schemas-microsoft-com:vml" Requires="v">
                  <p:oleObj spid="_x0000_s47198" name="公式" r:id="rId7" imgW="857332" imgH="209468" progId="Equation.3">
                    <p:embed/>
                  </p:oleObj>
                </mc:Choice>
                <mc:Fallback>
                  <p:oleObj name="公式" r:id="rId7" imgW="857332" imgH="209468" progId="Equation.3">
                    <p:embed/>
                    <p:pic>
                      <p:nvPicPr>
                        <p:cNvPr id="13326"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 y="3655"/>
                          <a:ext cx="1479"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7" name="Rectangle 85"/>
            <p:cNvSpPr>
              <a:spLocks noChangeArrowheads="1"/>
            </p:cNvSpPr>
            <p:nvPr/>
          </p:nvSpPr>
          <p:spPr bwMode="auto">
            <a:xfrm>
              <a:off x="221" y="3190"/>
              <a:ext cx="16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A50021"/>
                  </a:solidFill>
                  <a:latin typeface="Times New Roman" panose="02020603050405020304" pitchFamily="18" charset="0"/>
                </a:rPr>
                <a:t>(2) </a:t>
              </a:r>
              <a:r>
                <a:rPr lang="zh-CN" altLang="en-US">
                  <a:latin typeface="Times New Roman" panose="02020603050405020304" pitchFamily="18" charset="0"/>
                </a:rPr>
                <a:t>机械能守恒</a:t>
              </a:r>
            </a:p>
          </p:txBody>
        </p:sp>
        <p:grpSp>
          <p:nvGrpSpPr>
            <p:cNvPr id="13328" name="Group 95"/>
            <p:cNvGrpSpPr>
              <a:grpSpLocks/>
            </p:cNvGrpSpPr>
            <p:nvPr/>
          </p:nvGrpSpPr>
          <p:grpSpPr bwMode="auto">
            <a:xfrm>
              <a:off x="2268" y="3420"/>
              <a:ext cx="2098" cy="767"/>
              <a:chOff x="2268" y="3420"/>
              <a:chExt cx="2098" cy="767"/>
            </a:xfrm>
          </p:grpSpPr>
          <p:sp>
            <p:nvSpPr>
              <p:cNvPr id="13329" name="Line 86"/>
              <p:cNvSpPr>
                <a:spLocks noChangeShapeType="1"/>
              </p:cNvSpPr>
              <p:nvPr/>
            </p:nvSpPr>
            <p:spPr bwMode="auto">
              <a:xfrm>
                <a:off x="2268" y="3828"/>
                <a:ext cx="444" cy="0"/>
              </a:xfrm>
              <a:prstGeom prst="line">
                <a:avLst/>
              </a:prstGeom>
              <a:noFill/>
              <a:ln w="1905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13330" name="Group 94"/>
              <p:cNvGrpSpPr>
                <a:grpSpLocks/>
              </p:cNvGrpSpPr>
              <p:nvPr/>
            </p:nvGrpSpPr>
            <p:grpSpPr bwMode="auto">
              <a:xfrm>
                <a:off x="2788" y="3420"/>
                <a:ext cx="1578" cy="767"/>
                <a:chOff x="2776" y="3336"/>
                <a:chExt cx="1578" cy="767"/>
              </a:xfrm>
            </p:grpSpPr>
            <p:graphicFrame>
              <p:nvGraphicFramePr>
                <p:cNvPr id="13331" name="Object 4"/>
                <p:cNvGraphicFramePr>
                  <a:graphicFrameLocks noChangeAspect="1"/>
                </p:cNvGraphicFramePr>
                <p:nvPr/>
              </p:nvGraphicFramePr>
              <p:xfrm>
                <a:off x="2941" y="3336"/>
                <a:ext cx="850" cy="399"/>
              </p:xfrm>
              <a:graphic>
                <a:graphicData uri="http://schemas.openxmlformats.org/presentationml/2006/ole">
                  <mc:AlternateContent xmlns:mc="http://schemas.openxmlformats.org/markup-compatibility/2006">
                    <mc:Choice xmlns:v="urn:schemas-microsoft-com:vml" Requires="v">
                      <p:oleObj spid="_x0000_s47199" name="公式" r:id="rId9" imgW="428666" imgH="200021" progId="Equation.3">
                        <p:embed/>
                      </p:oleObj>
                    </mc:Choice>
                    <mc:Fallback>
                      <p:oleObj name="公式" r:id="rId9" imgW="428666" imgH="200021" progId="Equation.3">
                        <p:embed/>
                        <p:pic>
                          <p:nvPicPr>
                            <p:cNvPr id="13331"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1" y="3336"/>
                              <a:ext cx="850" cy="399"/>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5"/>
                <p:cNvGraphicFramePr>
                  <a:graphicFrameLocks noChangeAspect="1"/>
                </p:cNvGraphicFramePr>
                <p:nvPr/>
              </p:nvGraphicFramePr>
              <p:xfrm>
                <a:off x="2914" y="3708"/>
                <a:ext cx="1440" cy="395"/>
              </p:xfrm>
              <a:graphic>
                <a:graphicData uri="http://schemas.openxmlformats.org/presentationml/2006/ole">
                  <mc:AlternateContent xmlns:mc="http://schemas.openxmlformats.org/markup-compatibility/2006">
                    <mc:Choice xmlns:v="urn:schemas-microsoft-com:vml" Requires="v">
                      <p:oleObj spid="_x0000_s47200" name="Equation" r:id="rId11" imgW="742877" imgH="209468" progId="Equation.3">
                        <p:embed/>
                      </p:oleObj>
                    </mc:Choice>
                    <mc:Fallback>
                      <p:oleObj name="Equation" r:id="rId11" imgW="742877" imgH="209468" progId="Equation.3">
                        <p:embed/>
                        <p:pic>
                          <p:nvPicPr>
                            <p:cNvPr id="13332"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4" y="3708"/>
                              <a:ext cx="1440" cy="395"/>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3" name="AutoShape 93"/>
                <p:cNvSpPr>
                  <a:spLocks/>
                </p:cNvSpPr>
                <p:nvPr/>
              </p:nvSpPr>
              <p:spPr bwMode="auto">
                <a:xfrm>
                  <a:off x="2776" y="3516"/>
                  <a:ext cx="56" cy="516"/>
                </a:xfrm>
                <a:prstGeom prst="leftBrace">
                  <a:avLst>
                    <a:gd name="adj1" fmla="val 76786"/>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a:latin typeface="Times New Roman" panose="02020603050405020304" pitchFamily="18" charset="0"/>
                  </a:endParaRPr>
                </a:p>
              </p:txBody>
            </p:sp>
          </p:grpSp>
        </p:grpSp>
      </p:grpSp>
      <p:grpSp>
        <p:nvGrpSpPr>
          <p:cNvPr id="6" name="Group 101"/>
          <p:cNvGrpSpPr>
            <a:grpSpLocks/>
          </p:cNvGrpSpPr>
          <p:nvPr/>
        </p:nvGrpSpPr>
        <p:grpSpPr bwMode="auto">
          <a:xfrm>
            <a:off x="293688" y="4060825"/>
            <a:ext cx="8813800" cy="1250950"/>
            <a:chOff x="221" y="2558"/>
            <a:chExt cx="5352" cy="788"/>
          </a:xfrm>
        </p:grpSpPr>
        <p:graphicFrame>
          <p:nvGraphicFramePr>
            <p:cNvPr id="13322" name="Object 2"/>
            <p:cNvGraphicFramePr>
              <a:graphicFrameLocks noChangeAspect="1"/>
            </p:cNvGraphicFramePr>
            <p:nvPr/>
          </p:nvGraphicFramePr>
          <p:xfrm>
            <a:off x="1770" y="2558"/>
            <a:ext cx="2509" cy="788"/>
          </p:xfrm>
          <a:graphic>
            <a:graphicData uri="http://schemas.openxmlformats.org/presentationml/2006/ole">
              <mc:AlternateContent xmlns:mc="http://schemas.openxmlformats.org/markup-compatibility/2006">
                <mc:Choice xmlns:v="urn:schemas-microsoft-com:vml" Requires="v">
                  <p:oleObj spid="_x0000_s47201" name="公式" r:id="rId13" imgW="1609657" imgH="438102" progId="Equation.3">
                    <p:embed/>
                  </p:oleObj>
                </mc:Choice>
                <mc:Fallback>
                  <p:oleObj name="公式" r:id="rId13" imgW="1609657" imgH="438102" progId="Equation.3">
                    <p:embed/>
                    <p:pic>
                      <p:nvPicPr>
                        <p:cNvPr id="13322"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0" y="2558"/>
                          <a:ext cx="2509" cy="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3" name="Group 98"/>
            <p:cNvGrpSpPr>
              <a:grpSpLocks/>
            </p:cNvGrpSpPr>
            <p:nvPr/>
          </p:nvGrpSpPr>
          <p:grpSpPr bwMode="auto">
            <a:xfrm>
              <a:off x="221" y="2734"/>
              <a:ext cx="5352" cy="365"/>
              <a:chOff x="221" y="2734"/>
              <a:chExt cx="5352" cy="365"/>
            </a:xfrm>
          </p:grpSpPr>
          <p:sp>
            <p:nvSpPr>
              <p:cNvPr id="13324" name="Rectangle 83"/>
              <p:cNvSpPr>
                <a:spLocks noChangeArrowheads="1"/>
              </p:cNvSpPr>
              <p:nvPr/>
            </p:nvSpPr>
            <p:spPr bwMode="auto">
              <a:xfrm>
                <a:off x="221" y="2734"/>
                <a:ext cx="14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a:solidFill>
                      <a:srgbClr val="A50021"/>
                    </a:solidFill>
                    <a:latin typeface="Times New Roman" panose="02020603050405020304" pitchFamily="18" charset="0"/>
                  </a:rPr>
                  <a:t>(1) </a:t>
                </a:r>
                <a:r>
                  <a:rPr lang="zh-CN" altLang="en-US">
                    <a:latin typeface="Times New Roman" panose="02020603050405020304" pitchFamily="18" charset="0"/>
                  </a:rPr>
                  <a:t>功能原理</a:t>
                </a:r>
              </a:p>
            </p:txBody>
          </p:sp>
          <p:sp>
            <p:nvSpPr>
              <p:cNvPr id="13325" name="Rectangle 97"/>
              <p:cNvSpPr>
                <a:spLocks noChangeArrowheads="1"/>
              </p:cNvSpPr>
              <p:nvPr/>
            </p:nvSpPr>
            <p:spPr bwMode="auto">
              <a:xfrm>
                <a:off x="4299" y="2751"/>
                <a:ext cx="127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3000">
                    <a:solidFill>
                      <a:srgbClr val="1C1C1C"/>
                    </a:solidFill>
                    <a:latin typeface="Times New Roman" panose="02020603050405020304" pitchFamily="18" charset="0"/>
                  </a:rPr>
                  <a:t>机械能变化</a:t>
                </a:r>
              </a:p>
            </p:txBody>
          </p:sp>
        </p:grpSp>
      </p:grpSp>
    </p:spTree>
    <p:extLst>
      <p:ext uri="{BB962C8B-B14F-4D97-AF65-F5344CB8AC3E}">
        <p14:creationId xmlns:p14="http://schemas.microsoft.com/office/powerpoint/2010/main" val="33275330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down)">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413"/>
                                        </p:tgtEl>
                                        <p:attrNameLst>
                                          <p:attrName>style.visibility</p:attrName>
                                        </p:attrNameLst>
                                      </p:cBhvr>
                                      <p:to>
                                        <p:strVal val="visible"/>
                                      </p:to>
                                    </p:set>
                                    <p:animEffect transition="in" filter="wipe(left)">
                                      <p:cBhvr>
                                        <p:cTn id="12" dur="500"/>
                                        <p:tgtEl>
                                          <p:spTgt spid="1854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wipe(up)">
                                      <p:cBhvr>
                                        <p:cTn id="17" dur="500"/>
                                        <p:tgtEl>
                                          <p:spTgt spid="133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418"/>
                                        </p:tgtEl>
                                        <p:attrNameLst>
                                          <p:attrName>style.visibility</p:attrName>
                                        </p:attrNameLst>
                                      </p:cBhvr>
                                      <p:to>
                                        <p:strVal val="visible"/>
                                      </p:to>
                                    </p:set>
                                    <p:animEffect transition="in" filter="wipe(left)">
                                      <p:cBhvr>
                                        <p:cTn id="22" dur="500"/>
                                        <p:tgtEl>
                                          <p:spTgt spid="1854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5426"/>
                                        </p:tgtEl>
                                        <p:attrNameLst>
                                          <p:attrName>style.visibility</p:attrName>
                                        </p:attrNameLst>
                                      </p:cBhvr>
                                      <p:to>
                                        <p:strVal val="visible"/>
                                      </p:to>
                                    </p:set>
                                    <p:animEffect transition="in" filter="wipe(left)">
                                      <p:cBhvr>
                                        <p:cTn id="32" dur="500"/>
                                        <p:tgtEl>
                                          <p:spTgt spid="1854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85413" grpId="0"/>
      <p:bldP spid="185418" grpId="0"/>
      <p:bldP spid="18542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3138</Words>
  <Application>Microsoft Office PowerPoint</Application>
  <PresentationFormat>全屏显示(4:3)</PresentationFormat>
  <Paragraphs>401</Paragraphs>
  <Slides>44</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44</vt:i4>
      </vt:variant>
    </vt:vector>
  </HeadingPairs>
  <TitlesOfParts>
    <vt:vector size="59" baseType="lpstr">
      <vt:lpstr>Arial</vt:lpstr>
      <vt:lpstr>宋体</vt:lpstr>
      <vt:lpstr>Calibri</vt:lpstr>
      <vt:lpstr>Times New Roman</vt:lpstr>
      <vt:lpstr>楷体_GB2312</vt:lpstr>
      <vt:lpstr>华文新魏</vt:lpstr>
      <vt:lpstr>Book Antiqua</vt:lpstr>
      <vt:lpstr>Symbol</vt:lpstr>
      <vt:lpstr>默认设计模板</vt:lpstr>
      <vt:lpstr>Microsoft 公式 3.0</vt:lpstr>
      <vt:lpstr>Microsoft Equation 3.0</vt:lpstr>
      <vt:lpstr>MathType 6.0 Equation</vt:lpstr>
      <vt:lpstr>Equation</vt:lpstr>
      <vt:lpstr>公式</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gg</dc:creator>
  <cp:lastModifiedBy>wu</cp:lastModifiedBy>
  <cp:revision>128</cp:revision>
  <dcterms:created xsi:type="dcterms:W3CDTF">2004-04-18T00:43:39Z</dcterms:created>
  <dcterms:modified xsi:type="dcterms:W3CDTF">2020-06-10T10:36:49Z</dcterms:modified>
</cp:coreProperties>
</file>