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84D6-6A5F-43A9-AD47-B47B1CF2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0000A-BCEF-4607-B110-F8B717F9B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B90D5-BA44-4268-B8B5-43C019DB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E0F24-8C6A-4E84-B2B2-F896BADB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D8606-51A5-43FF-BF9B-47BF2606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24EF-8BA8-407F-B5B9-4057713E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98063-263A-4432-A858-591B3D8B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72333-BB6D-46D8-82F6-FF2E44B7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0F240-9FF4-438C-AC57-5AE0832F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8FBAA-1D20-47A5-91CC-B4F9417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02F3E-B124-4412-9829-A6309A921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86250-3863-4153-A9FB-EA844C25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82037-5383-4D37-9BED-9CA77776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79F98-A3FD-43D0-83B3-E7C4FCE0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6DF3-0D0B-46C5-AB75-E777C59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2CE28-A06F-4A17-AD1C-E9A0E858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F11AF-A639-4536-8BD7-9FBD8AFE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48A56-DFB5-4226-8D41-2AC4F191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BD43D-4531-45B0-9973-86BA0158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B4804-1A3B-44A8-BDFB-FCA5134C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2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CF32B-1EAC-43FE-9844-91555989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77D0B-FF06-4B91-8F8A-A41708EC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AE9DC-E544-425A-AB83-AA3F5B01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4B6E7-3A38-48B3-9A95-0D042A7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594C1-C537-4AB6-B2FA-34B98FB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2613-73D6-4E8C-B7C3-64AAB9E2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7CF9A-20AB-4B7A-B4DA-44880EC3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35789-72B1-4D26-B33A-E69FC279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58FF-BDC3-4F12-B3B0-DB06564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259F1-B71A-46AE-92F1-A1D7C83C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5C81B-73B0-40EF-A997-2F7E6C2F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B8DA-5E43-4261-AC4C-2D140C8C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A45FA-F4B7-428B-9C21-B837E256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AAF9F-A1C3-4093-8001-B080D944F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7E633-411B-4755-A03B-340B2020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22687-F95A-4E73-BB72-E96B260ED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4CC7C-810B-46D1-8E31-8D3375D2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548A1-1B71-4673-B120-18911F56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E13C7-8428-4836-8E0C-6249655F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0CAF-423C-40E0-839B-E3052F5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B76901-7FC6-4B06-A6EE-31822533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D4395-AB37-4DED-B10D-0FFA6A36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DD0CA-F07D-42AD-8087-E2F0511E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DDCD1-8071-42CC-98CC-E5381AD0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6EBF5-87E6-4057-9DCC-14E62E99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E0ABD-B1CE-4293-95AE-65E5CC08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5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9A519-B18C-48CF-949A-78C5D875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371E3-09DF-4A3E-9148-F8021E61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A8FCA5-BB71-4CF1-B262-1A6F4055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522B1-81A8-4720-9888-5EB97C8A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035CE-7F96-41FA-AFF3-8EAFE221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4AA3B-BC6C-404E-A8F1-B5604AC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DD65-23B8-4E66-94B4-4EF98962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B145-BF75-43CE-9F76-70511553C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2CE4C-7065-4E41-927B-0E504E80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8B41D-6FE3-45A7-A82B-4866280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C04BD-BB8F-4E99-BC42-06721A03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8195F-15DD-482E-B838-181F4FAF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A68A2-3C09-44D3-B3B9-45929BD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0E051-EA72-4795-BFA9-68EE39C4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66741-EEF9-4E95-9BAE-4979C981A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C90F-BB08-4A02-BBCA-170EDBC59E71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B668A-DA1A-454A-85E3-EFD32966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FEA97-3FCE-43D8-9273-C6AFA4F6F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4E3-9C89-405F-8BDD-9E7278275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3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268325-3251-4E6F-87E4-5384B334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7" y="0"/>
            <a:ext cx="845894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B31E0F-49D9-42EA-A6CA-899C82EE0ED0}"/>
              </a:ext>
            </a:extLst>
          </p:cNvPr>
          <p:cNvSpPr txBox="1"/>
          <p:nvPr/>
        </p:nvSpPr>
        <p:spPr>
          <a:xfrm>
            <a:off x="408432" y="5993060"/>
            <a:ext cx="189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r>
              <a:rPr lang="zh-CN" altLang="en-US" sz="1200" dirty="0"/>
              <a:t>人</a:t>
            </a:r>
            <a:endParaRPr lang="en-US" altLang="zh-CN" sz="1200" dirty="0"/>
          </a:p>
          <a:p>
            <a:r>
              <a:rPr lang="en-US" altLang="zh-CN" sz="1200" dirty="0"/>
              <a:t>192.168.10.1/26</a:t>
            </a:r>
          </a:p>
          <a:p>
            <a:r>
              <a:rPr lang="en-US" altLang="zh-CN" sz="1200" dirty="0"/>
              <a:t>2001:250:A160:1::1/64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C361B2-BE41-4576-AFE4-91DB85D4DA54}"/>
              </a:ext>
            </a:extLst>
          </p:cNvPr>
          <p:cNvSpPr txBox="1"/>
          <p:nvPr/>
        </p:nvSpPr>
        <p:spPr>
          <a:xfrm>
            <a:off x="3449320" y="5998139"/>
            <a:ext cx="69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13</a:t>
            </a:r>
            <a:r>
              <a:rPr lang="zh-CN" altLang="en-US" sz="1200" dirty="0"/>
              <a:t>人</a:t>
            </a:r>
            <a:endParaRPr lang="en-US" altLang="zh-CN" sz="1200" dirty="0"/>
          </a:p>
          <a:p>
            <a:r>
              <a:rPr lang="en-US" altLang="zh-CN" sz="1200" dirty="0"/>
              <a:t>129/28</a:t>
            </a:r>
          </a:p>
          <a:p>
            <a:r>
              <a:rPr lang="en-US" altLang="zh-CN" sz="1200" dirty="0"/>
              <a:t>2::1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525201-61C1-46F0-877F-8B0FA114CDF2}"/>
              </a:ext>
            </a:extLst>
          </p:cNvPr>
          <p:cNvSpPr txBox="1"/>
          <p:nvPr/>
        </p:nvSpPr>
        <p:spPr>
          <a:xfrm>
            <a:off x="4775200" y="5977819"/>
            <a:ext cx="69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人</a:t>
            </a:r>
            <a:endParaRPr lang="en-US" altLang="zh-CN" sz="1200" dirty="0"/>
          </a:p>
          <a:p>
            <a:r>
              <a:rPr lang="en-US" altLang="zh-CN" sz="1200" dirty="0"/>
              <a:t>145/29</a:t>
            </a:r>
          </a:p>
          <a:p>
            <a:r>
              <a:rPr lang="en-US" altLang="zh-CN" sz="1200" dirty="0"/>
              <a:t>3::1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66313E-9748-4713-B202-99C4DCA85D35}"/>
              </a:ext>
            </a:extLst>
          </p:cNvPr>
          <p:cNvSpPr txBox="1"/>
          <p:nvPr/>
        </p:nvSpPr>
        <p:spPr>
          <a:xfrm>
            <a:off x="5786120" y="5993060"/>
            <a:ext cx="69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40</a:t>
            </a:r>
            <a:r>
              <a:rPr lang="zh-CN" altLang="en-US" sz="1200" dirty="0"/>
              <a:t>人</a:t>
            </a:r>
            <a:endParaRPr lang="en-US" altLang="zh-CN" sz="1200" dirty="0"/>
          </a:p>
          <a:p>
            <a:r>
              <a:rPr lang="en-US" altLang="zh-CN" sz="1200" dirty="0"/>
              <a:t>65/26</a:t>
            </a:r>
          </a:p>
          <a:p>
            <a:r>
              <a:rPr lang="en-US" altLang="zh-CN" sz="1200" dirty="0"/>
              <a:t>4::1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B6F3F9-604D-4441-B327-441030ABCC10}"/>
              </a:ext>
            </a:extLst>
          </p:cNvPr>
          <p:cNvSpPr txBox="1"/>
          <p:nvPr/>
        </p:nvSpPr>
        <p:spPr>
          <a:xfrm>
            <a:off x="8336280" y="5977818"/>
            <a:ext cx="136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</a:t>
            </a:r>
            <a:r>
              <a:rPr lang="zh-CN" altLang="en-US" sz="1200" dirty="0"/>
              <a:t>人</a:t>
            </a:r>
            <a:endParaRPr lang="en-US" altLang="zh-CN" sz="1200" dirty="0"/>
          </a:p>
          <a:p>
            <a:r>
              <a:rPr lang="en-US" altLang="zh-CN" sz="1200" dirty="0"/>
              <a:t>192.168.20.1/27</a:t>
            </a:r>
          </a:p>
          <a:p>
            <a:r>
              <a:rPr lang="en-US" altLang="zh-CN" sz="1200" dirty="0"/>
              <a:t>6::1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EC6ACE-995D-4F61-BFDF-8B74F337ECF4}"/>
              </a:ext>
            </a:extLst>
          </p:cNvPr>
          <p:cNvSpPr txBox="1"/>
          <p:nvPr/>
        </p:nvSpPr>
        <p:spPr>
          <a:xfrm>
            <a:off x="6497320" y="5977817"/>
            <a:ext cx="136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210.28.91.1/24</a:t>
            </a:r>
          </a:p>
          <a:p>
            <a:r>
              <a:rPr lang="en-US" altLang="zh-CN" sz="1200" dirty="0"/>
              <a:t>5::1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32777D-0099-4CD0-A6BD-211DE194FDD2}"/>
              </a:ext>
            </a:extLst>
          </p:cNvPr>
          <p:cNvSpPr txBox="1"/>
          <p:nvPr/>
        </p:nvSpPr>
        <p:spPr>
          <a:xfrm>
            <a:off x="6128828" y="51562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126</a:t>
            </a:r>
          </a:p>
          <a:p>
            <a:r>
              <a:rPr lang="en-US" altLang="zh-CN" sz="1200" dirty="0"/>
              <a:t>Vlan40</a:t>
            </a:r>
          </a:p>
          <a:p>
            <a:r>
              <a:rPr lang="en-US" altLang="zh-CN" sz="1200" dirty="0"/>
              <a:t>4::2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0EE27F-393C-4B88-97BC-4F44235B11F5}"/>
              </a:ext>
            </a:extLst>
          </p:cNvPr>
          <p:cNvSpPr txBox="1"/>
          <p:nvPr/>
        </p:nvSpPr>
        <p:spPr>
          <a:xfrm>
            <a:off x="2596896" y="5059680"/>
            <a:ext cx="85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62</a:t>
            </a:r>
          </a:p>
          <a:p>
            <a:r>
              <a:rPr lang="en-US" altLang="zh-CN" sz="1200" dirty="0"/>
              <a:t>Vlan10</a:t>
            </a:r>
          </a:p>
          <a:p>
            <a:r>
              <a:rPr lang="en-US" altLang="zh-CN" sz="1200" dirty="0"/>
              <a:t>1::2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7951F4-B924-4F67-9DC9-4D24B2326723}"/>
              </a:ext>
            </a:extLst>
          </p:cNvPr>
          <p:cNvSpPr txBox="1"/>
          <p:nvPr/>
        </p:nvSpPr>
        <p:spPr>
          <a:xfrm>
            <a:off x="3449320" y="505968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142</a:t>
            </a:r>
          </a:p>
          <a:p>
            <a:r>
              <a:rPr lang="en-US" altLang="zh-CN" sz="1200" dirty="0"/>
              <a:t>Vlan20</a:t>
            </a:r>
          </a:p>
          <a:p>
            <a:r>
              <a:rPr lang="en-US" altLang="zh-CN" sz="1200" dirty="0"/>
              <a:t>2::2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9CB9D9-E4E6-4222-AF40-F33C4C027467}"/>
              </a:ext>
            </a:extLst>
          </p:cNvPr>
          <p:cNvSpPr txBox="1"/>
          <p:nvPr/>
        </p:nvSpPr>
        <p:spPr>
          <a:xfrm>
            <a:off x="5666073" y="5156199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150</a:t>
            </a:r>
          </a:p>
          <a:p>
            <a:r>
              <a:rPr lang="en-US" altLang="zh-CN" sz="1200" dirty="0"/>
              <a:t>Vlan30</a:t>
            </a:r>
          </a:p>
          <a:p>
            <a:r>
              <a:rPr lang="en-US" altLang="zh-CN" sz="1200" dirty="0"/>
              <a:t>3::2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FF8BD4-E390-4EB0-A243-0446BED6512C}"/>
              </a:ext>
            </a:extLst>
          </p:cNvPr>
          <p:cNvSpPr txBox="1"/>
          <p:nvPr/>
        </p:nvSpPr>
        <p:spPr>
          <a:xfrm>
            <a:off x="6744702" y="5118245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254</a:t>
            </a:r>
          </a:p>
          <a:p>
            <a:r>
              <a:rPr lang="en-US" altLang="zh-CN" sz="1200" dirty="0"/>
              <a:t>Vlan50</a:t>
            </a:r>
          </a:p>
          <a:p>
            <a:r>
              <a:rPr lang="en-US" altLang="zh-CN" sz="1200" dirty="0"/>
              <a:t>5::2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E7C87A0-00DF-46A6-A1D8-10AD8AFCC6EB}"/>
              </a:ext>
            </a:extLst>
          </p:cNvPr>
          <p:cNvSpPr txBox="1"/>
          <p:nvPr/>
        </p:nvSpPr>
        <p:spPr>
          <a:xfrm>
            <a:off x="9287167" y="5059679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30/27</a:t>
            </a:r>
          </a:p>
          <a:p>
            <a:r>
              <a:rPr lang="en-US" altLang="zh-CN" sz="1200" dirty="0"/>
              <a:t>Vlan60</a:t>
            </a:r>
          </a:p>
          <a:p>
            <a:r>
              <a:rPr lang="en-US" altLang="zh-CN" sz="1200" dirty="0"/>
              <a:t>6::2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82BB86C-5155-482C-A2AE-3C880F9CB6A1}"/>
              </a:ext>
            </a:extLst>
          </p:cNvPr>
          <p:cNvSpPr txBox="1"/>
          <p:nvPr/>
        </p:nvSpPr>
        <p:spPr>
          <a:xfrm>
            <a:off x="3447782" y="2352738"/>
            <a:ext cx="85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253/30</a:t>
            </a:r>
          </a:p>
          <a:p>
            <a:r>
              <a:rPr lang="en-US" altLang="zh-CN" sz="1200" dirty="0"/>
              <a:t>7::1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D6531E-BF57-434E-9DC9-180C9F3666EA}"/>
              </a:ext>
            </a:extLst>
          </p:cNvPr>
          <p:cNvSpPr txBox="1"/>
          <p:nvPr/>
        </p:nvSpPr>
        <p:spPr>
          <a:xfrm>
            <a:off x="4852751" y="2573411"/>
            <a:ext cx="85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250/30</a:t>
            </a:r>
          </a:p>
          <a:p>
            <a:r>
              <a:rPr lang="en-US" altLang="zh-CN" sz="1200" dirty="0"/>
              <a:t>8::1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6888FC-6965-457D-A8E9-E8E700CCC249}"/>
              </a:ext>
            </a:extLst>
          </p:cNvPr>
          <p:cNvSpPr txBox="1"/>
          <p:nvPr/>
        </p:nvSpPr>
        <p:spPr>
          <a:xfrm>
            <a:off x="2625500" y="3446026"/>
            <a:ext cx="85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254/30</a:t>
            </a:r>
          </a:p>
          <a:p>
            <a:r>
              <a:rPr lang="en-US" altLang="zh-CN" sz="1200" dirty="0"/>
              <a:t>Vlan70</a:t>
            </a:r>
          </a:p>
          <a:p>
            <a:r>
              <a:rPr lang="en-US" altLang="zh-CN" sz="1200" dirty="0"/>
              <a:t>7::2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55013A1-3E39-4058-81E3-DA61DF7368D7}"/>
              </a:ext>
            </a:extLst>
          </p:cNvPr>
          <p:cNvSpPr txBox="1"/>
          <p:nvPr/>
        </p:nvSpPr>
        <p:spPr>
          <a:xfrm>
            <a:off x="6212974" y="3864805"/>
            <a:ext cx="85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249/30</a:t>
            </a:r>
          </a:p>
          <a:p>
            <a:r>
              <a:rPr lang="en-US" altLang="zh-CN" sz="1200" dirty="0"/>
              <a:t>Vlan80</a:t>
            </a:r>
          </a:p>
          <a:p>
            <a:r>
              <a:rPr lang="en-US" altLang="zh-CN" sz="1200" dirty="0"/>
              <a:t>8::2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16A48C-667E-4A7F-96E1-E20B626E1EFB}"/>
              </a:ext>
            </a:extLst>
          </p:cNvPr>
          <p:cNvSpPr txBox="1"/>
          <p:nvPr/>
        </p:nvSpPr>
        <p:spPr>
          <a:xfrm>
            <a:off x="9110383" y="3418643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254/30</a:t>
            </a:r>
          </a:p>
          <a:p>
            <a:r>
              <a:rPr lang="en-US" altLang="zh-CN" sz="1200" dirty="0"/>
              <a:t>Vlan90</a:t>
            </a:r>
          </a:p>
          <a:p>
            <a:r>
              <a:rPr lang="en-US" altLang="zh-CN" sz="1200" dirty="0"/>
              <a:t>9::2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E9E123-8B75-4B82-BDB8-ECCEF48B284D}"/>
              </a:ext>
            </a:extLst>
          </p:cNvPr>
          <p:cNvSpPr txBox="1"/>
          <p:nvPr/>
        </p:nvSpPr>
        <p:spPr>
          <a:xfrm>
            <a:off x="9843075" y="234137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253/30</a:t>
            </a:r>
          </a:p>
          <a:p>
            <a:r>
              <a:rPr lang="en-US" altLang="zh-CN" sz="1200" dirty="0"/>
              <a:t>9::1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6B0967-19BE-435A-AE4D-9F50CAF8AF0A}"/>
              </a:ext>
            </a:extLst>
          </p:cNvPr>
          <p:cNvSpPr txBox="1"/>
          <p:nvPr/>
        </p:nvSpPr>
        <p:spPr>
          <a:xfrm>
            <a:off x="3762655" y="3908831"/>
            <a:ext cx="85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246/30</a:t>
            </a:r>
          </a:p>
          <a:p>
            <a:r>
              <a:rPr lang="en-US" altLang="zh-CN" sz="1200" dirty="0"/>
              <a:t>vlan100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9360FC1-2C30-4E91-ADC1-CEE64D03CBA2}"/>
              </a:ext>
            </a:extLst>
          </p:cNvPr>
          <p:cNvSpPr txBox="1"/>
          <p:nvPr/>
        </p:nvSpPr>
        <p:spPr>
          <a:xfrm>
            <a:off x="5128141" y="4017365"/>
            <a:ext cx="85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245/30</a:t>
            </a:r>
          </a:p>
          <a:p>
            <a:r>
              <a:rPr lang="en-US" altLang="zh-CN" sz="1200" dirty="0"/>
              <a:t>vlan100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802BA02-BDE2-4589-A7AD-B5F664B500EC}"/>
              </a:ext>
            </a:extLst>
          </p:cNvPr>
          <p:cNvSpPr txBox="1"/>
          <p:nvPr/>
        </p:nvSpPr>
        <p:spPr>
          <a:xfrm>
            <a:off x="5362088" y="1296417"/>
            <a:ext cx="14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192.168.10.242/30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DEFAA4-C068-4780-BD42-13DC48810DA8}"/>
              </a:ext>
            </a:extLst>
          </p:cNvPr>
          <p:cNvSpPr txBox="1"/>
          <p:nvPr/>
        </p:nvSpPr>
        <p:spPr>
          <a:xfrm>
            <a:off x="9017000" y="1665237"/>
            <a:ext cx="85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10::2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F8C0B8-2B76-4F2A-9D5C-FD8D0FFCB099}"/>
              </a:ext>
            </a:extLst>
          </p:cNvPr>
          <p:cNvSpPr txBox="1"/>
          <p:nvPr/>
        </p:nvSpPr>
        <p:spPr>
          <a:xfrm>
            <a:off x="5087634" y="1771643"/>
            <a:ext cx="85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10::1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77D343-29EB-48C0-9391-1150BE6F698B}"/>
              </a:ext>
            </a:extLst>
          </p:cNvPr>
          <p:cNvSpPr txBox="1"/>
          <p:nvPr/>
        </p:nvSpPr>
        <p:spPr>
          <a:xfrm>
            <a:off x="8292664" y="1367299"/>
            <a:ext cx="14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192.168.10.241/30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105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36</cp:revision>
  <dcterms:created xsi:type="dcterms:W3CDTF">2021-07-24T23:30:26Z</dcterms:created>
  <dcterms:modified xsi:type="dcterms:W3CDTF">2021-07-27T15:57:07Z</dcterms:modified>
</cp:coreProperties>
</file>