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6333-93D1-C968-0A6E-47CEBED33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1B451-1375-C751-4AAB-E824375DE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5D759-E0C7-9B29-D176-5CAFC0C9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34BD-3DB2-4D31-8A11-4AC94307C15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270F9-A5BE-119C-4963-40B07E4B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6202-D965-7689-48F4-42444696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FF2F-2213-46D1-BFAF-FCCF534B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3CBA-1243-32D3-FA86-3BC8517E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8C4BC-E427-2C87-64C1-74D1DF35E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4A8A-9720-F226-4A36-CE18B44A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34BD-3DB2-4D31-8A11-4AC94307C15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2AF23-98BC-3E9F-DFF9-7CDB354C6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B9465-ABBD-2795-28B1-94592D4B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FF2F-2213-46D1-BFAF-FCCF534B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2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0A4D8-2303-85DE-7348-3D25B9F4D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B85170-A6F6-D93B-33E9-EFEB402DB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4FD5E-9978-5951-9A3A-D709C123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34BD-3DB2-4D31-8A11-4AC94307C15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F3D49-2786-7857-2C25-BD40F559B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12EB8-3773-8C6F-D5E2-9E27457D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FF2F-2213-46D1-BFAF-FCCF534B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3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9A3FF-9A08-D4C4-AC31-B7F88C30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EFB59-F5E0-33F2-C390-24733D5A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FBA2B-CFAD-8F8C-9B72-100565BB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34BD-3DB2-4D31-8A11-4AC94307C15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AFE32-861A-BCDD-DBC7-57092E2A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02009-F632-3061-D367-7849F9B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FF2F-2213-46D1-BFAF-FCCF534B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4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F2B9-4268-79CE-3BE7-40CFA632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E7188-B4A9-6816-9F9D-3156336B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D0AA4-F6DA-295A-6733-CAD1EAA1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34BD-3DB2-4D31-8A11-4AC94307C15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7CAD9-5899-5106-D5C3-7A1A3604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D0884-46F6-6438-CB08-1B5601C5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FF2F-2213-46D1-BFAF-FCCF534B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B884-5350-67FE-265F-7C1F2541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49F9B-8452-3C33-BCA8-45FDAE489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8E849-FBD9-9EE4-ADA5-7133764F8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6FAB4-35B9-891E-F111-826DF761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34BD-3DB2-4D31-8A11-4AC94307C15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0F136-28E3-AA41-0D39-16A8B929B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0C96-5248-6615-4D3C-ACECAE0A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FF2F-2213-46D1-BFAF-FCCF534B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6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BDBD-95AF-578B-14EA-C5793BA77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30BA7-1743-92B4-2C2C-8DF5DA457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88448-EDF7-98D9-B4C0-16687FA51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7D32A-4793-ECFB-127F-BE5B5DC2DA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D7345-418B-3F8F-6502-A9BC30A0DA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03987B-C195-3D5C-6395-7B1F9E62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34BD-3DB2-4D31-8A11-4AC94307C15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A4E1C-896A-DB98-4177-210FA021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F1458-85A1-D3D2-793E-6E595D6A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FF2F-2213-46D1-BFAF-FCCF534B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32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64BD-EFAB-EC0A-A203-D55FFB8C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86E75-D352-990F-0B9D-3B64C51E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34BD-3DB2-4D31-8A11-4AC94307C15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D451E-CA09-2219-9C3B-7AE2A8B6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A0582-2CCB-1641-8225-49C1099F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FF2F-2213-46D1-BFAF-FCCF534B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8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E98CA-AF49-87B3-638C-C2F853A06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34BD-3DB2-4D31-8A11-4AC94307C15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E9460-2FAA-9263-8A34-ADCF3141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216F7-CE9B-82BB-7581-7180DBB2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FF2F-2213-46D1-BFAF-FCCF534B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30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75C6-D8AE-5E76-E4A3-6FA10B10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7D6FF-C673-8D0C-AC80-AEBFAEA48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2012F-D24F-8299-8684-4DB2127EF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5D96B-4675-96D3-68FB-7E78925B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34BD-3DB2-4D31-8A11-4AC94307C15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872B1-D522-8F2A-3AFD-9DBA81D8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75B77-ABB1-D075-3F5A-81C272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FF2F-2213-46D1-BFAF-FCCF534B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5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8D0E-37C4-0613-A462-2AA7C8B74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8A77D-8272-AFAD-D131-EC960CA3BA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3A572-404E-980D-D893-7DDB70492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387B4-1B1C-CED4-A830-B930382FA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34BD-3DB2-4D31-8A11-4AC94307C15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572CB-868A-2B07-2C85-097111A9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B767A-C198-CD47-6080-E2D580C0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3FF2F-2213-46D1-BFAF-FCCF534B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5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2DED1-44D1-9BAF-569F-D3731444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8E115-EF3B-CC98-7503-A81AFBA78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06D6C-9A1C-732D-AA3D-572A27D10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134BD-3DB2-4D31-8A11-4AC94307C15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7078-F958-4B52-1526-E2B20B97D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18176-3981-DC2E-4FEB-FAB0795FA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3FF2F-2213-46D1-BFAF-FCCF534B9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0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4519-6BB4-28C9-C9D4-4043BBDA2E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67489-F656-4462-7CF3-26F40B601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Phases of web development life cycle">
            <a:extLst>
              <a:ext uri="{FF2B5EF4-FFF2-40B4-BE49-F238E27FC236}">
                <a16:creationId xmlns:a16="http://schemas.microsoft.com/office/drawing/2014/main" id="{B18953C1-014C-D991-8602-9C1446192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826" y="0"/>
            <a:ext cx="1226082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79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ilia tabatadze</dc:creator>
  <cp:lastModifiedBy>ilia tabatadze</cp:lastModifiedBy>
  <cp:revision>1</cp:revision>
  <dcterms:created xsi:type="dcterms:W3CDTF">2025-10-01T19:39:18Z</dcterms:created>
  <dcterms:modified xsi:type="dcterms:W3CDTF">2025-10-01T19:39:40Z</dcterms:modified>
</cp:coreProperties>
</file>