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D72AF-F704-4142-994F-BBE6233A7FE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0F698-D953-49C5-94C9-D3D3DD2DC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8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93084-8C38-C85E-4804-71346568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9052FE-FC5D-2F2D-6774-20FED4538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FD3F-D1BB-454F-7DED-0ECEF82B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10359-1FCC-2B4F-7326-44DFD594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5D137-7094-50AD-3822-22C64D49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0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E8057-7247-4B7F-083D-6B4AAE4B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E79A0-2404-6690-F3BA-CB7F463E0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615E1-0D8A-6BC4-C905-D1CC5629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F3B94-2A93-7B13-60DC-C4C6D555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0C039-4897-A6C1-FF26-E765E244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7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A5C2F5-1302-9741-B6CA-B39883383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CAE1A-CAA6-FCD4-3ED4-C6B43CD8E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2099A-8CC8-02D6-3B42-EACAC37C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7F2BE-2807-8B4C-8D31-B45B98AA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91D32-848E-D86A-9361-B96C7971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41A9-6D23-2767-030F-A0DF6CC3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16683-656E-C088-9E19-358ADA38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6B55C-87FE-49FE-6E2F-EAABBC25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A487F-D80E-BD71-B750-9F3338EC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54C96-65E1-A77E-04B6-1EF52F6C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4BA8-32FC-EDED-6316-6206F9AC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EBB9B-FCEA-F932-B8DF-3C0F1E5C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AEE53-4F61-3369-9C26-DE79F650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B7B8F-E67B-8FD6-D84B-E8BB1E1D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9DE64-F947-9937-B713-07DE3EAE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7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A8CF7-2782-C971-4E57-62B42B67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5851F-8AF9-55DC-0D8B-FD6BA11D1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1C89B-D9A7-7423-2F4E-5F8BF678B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0CEDE-E38B-2C0D-683C-7B1A5469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17E941-E40B-DE72-C744-9E06F852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01693-53B8-6BD3-D866-A2AD762F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8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9385-568D-2C3F-3492-CA128EF5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9B544-6687-B52E-3152-BAF272CA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EB38B-40EB-22F8-386E-C73A8111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5ABFA4-CD90-7D4B-B51D-2A7EE7C3C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90A71D-A52C-8198-376F-0B39BFD76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462FF-BE85-306F-BE08-A75E5431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46072C-5640-2927-B2AA-3EA7C236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FADE4E-CE67-9B85-D370-C6800416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4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C60C1-F7DC-D8F6-E3F4-96E78B74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CCF558-4EA9-0400-B899-FCFBDFC3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DF9A87-4ECD-74BD-3707-ED7FD34E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23C09F-6E99-C206-03E6-BAAA8248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5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62DD07-0A1E-084B-137A-07ED55E6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5E0992-FB33-5367-24BF-82E719D2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AE347-5C0C-3F6B-CF39-DBE4FFE6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AE7D-726F-54EF-1C4F-498EF914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40D25-2D20-BB13-5150-ABFF48F2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BDC72-3CAF-C0EC-3B10-955C40391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0264A-D7B9-E681-AC75-F133FE7B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A916E-3178-C375-DE0B-C028E1B4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3F449-9CB9-56CA-FD41-D4A63BE5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7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7440F-BB48-C23B-158D-E118139C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FB2212-1C43-59BB-2D18-A345EDC9E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EA64E-87F7-60E3-CDD1-ED46811C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5AF8A-101E-6AB2-9175-F2F6BCE9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3E811-59C1-983C-F570-724E4DAF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E9400-C332-64C6-B92F-825AA2B4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3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1CE98-CE11-1414-DB72-5EB6B24B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B4F03-C20F-6F50-B3EF-4B8BB446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78E2E-7CD4-606E-B4E5-994DC581A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2B6B-01E6-4BE8-82D1-56E63F9D90A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0D2DB-FEA5-B290-17EB-35E2DB889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34E07-F93D-0C87-753F-1C552560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9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EA0927-EBC5-CB37-8E50-EA6ACA1CC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1" y="1332781"/>
            <a:ext cx="1419423" cy="1790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18830E-247B-B3AB-06E7-023B97614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1" y="3123731"/>
            <a:ext cx="1352739" cy="1790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18DBB0-059F-A2FA-EDD0-375CF53F8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76" y="4953212"/>
            <a:ext cx="1305107" cy="571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6D18D6-CA49-FEC0-1924-E48B18B0A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71" y="1333207"/>
            <a:ext cx="7068536" cy="4191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20ED89-B592-706E-D0A2-A8C416092623}"/>
              </a:ext>
            </a:extLst>
          </p:cNvPr>
          <p:cNvSpPr txBox="1"/>
          <p:nvPr/>
        </p:nvSpPr>
        <p:spPr>
          <a:xfrm>
            <a:off x="1531758" y="96344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List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171C2-0A7F-2E12-71FA-CBDED4E9D04A}"/>
              </a:ext>
            </a:extLst>
          </p:cNvPr>
          <p:cNvSpPr txBox="1"/>
          <p:nvPr/>
        </p:nvSpPr>
        <p:spPr>
          <a:xfrm>
            <a:off x="6513099" y="963449"/>
            <a:ext cx="89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5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17168-1D98-9FC0-3EA2-15384EDE2DBE}"/>
              </a:ext>
            </a:extLst>
          </p:cNvPr>
          <p:cNvSpPr/>
          <p:nvPr/>
        </p:nvSpPr>
        <p:spPr>
          <a:xfrm>
            <a:off x="1998166" y="802994"/>
            <a:ext cx="4071430" cy="525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23402-055E-5001-AC21-3AA648F8BDF6}"/>
              </a:ext>
            </a:extLst>
          </p:cNvPr>
          <p:cNvSpPr txBox="1"/>
          <p:nvPr/>
        </p:nvSpPr>
        <p:spPr>
          <a:xfrm>
            <a:off x="2303493" y="1668479"/>
            <a:ext cx="18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20BE3-DACC-28DE-39FA-4CCF79AB7CD7}"/>
              </a:ext>
            </a:extLst>
          </p:cNvPr>
          <p:cNvSpPr txBox="1"/>
          <p:nvPr/>
        </p:nvSpPr>
        <p:spPr>
          <a:xfrm>
            <a:off x="4033881" y="186853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2023.03</a:t>
            </a:r>
            <a:endParaRPr lang="ko-KR" altLang="en-US" sz="11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F2AEE7B-A2C9-ECAC-FDEB-1CF0C161EBCE}"/>
              </a:ext>
            </a:extLst>
          </p:cNvPr>
          <p:cNvSpPr/>
          <p:nvPr/>
        </p:nvSpPr>
        <p:spPr>
          <a:xfrm>
            <a:off x="2684019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D83FD67-20B1-E647-4FCE-066D4B017797}"/>
              </a:ext>
            </a:extLst>
          </p:cNvPr>
          <p:cNvSpPr/>
          <p:nvPr/>
        </p:nvSpPr>
        <p:spPr>
          <a:xfrm rot="10800000">
            <a:off x="2134535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9C103-888A-B8FF-7F9C-EFC93123AC7A}"/>
              </a:ext>
            </a:extLst>
          </p:cNvPr>
          <p:cNvSpPr txBox="1"/>
          <p:nvPr/>
        </p:nvSpPr>
        <p:spPr>
          <a:xfrm>
            <a:off x="4850081" y="2330199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NAME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392DA-D3F0-F5A0-1453-0E1CEA70A239}"/>
              </a:ext>
            </a:extLst>
          </p:cNvPr>
          <p:cNvSpPr/>
          <p:nvPr/>
        </p:nvSpPr>
        <p:spPr>
          <a:xfrm>
            <a:off x="4961463" y="5647265"/>
            <a:ext cx="829734" cy="245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Download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57255-886A-895F-ED88-4A0B76AA7E80}"/>
              </a:ext>
            </a:extLst>
          </p:cNvPr>
          <p:cNvSpPr txBox="1"/>
          <p:nvPr/>
        </p:nvSpPr>
        <p:spPr>
          <a:xfrm>
            <a:off x="3463193" y="564726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1/10 page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0D9741-3D7F-AAE9-525A-671BBCF71788}"/>
              </a:ext>
            </a:extLst>
          </p:cNvPr>
          <p:cNvSpPr/>
          <p:nvPr/>
        </p:nvSpPr>
        <p:spPr>
          <a:xfrm>
            <a:off x="6067577" y="3429000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08657-6F53-58BA-1548-01350A20237B}"/>
              </a:ext>
            </a:extLst>
          </p:cNvPr>
          <p:cNvSpPr/>
          <p:nvPr/>
        </p:nvSpPr>
        <p:spPr>
          <a:xfrm>
            <a:off x="6067577" y="800207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95B2D-B516-3F87-EB58-71E5F1546480}"/>
              </a:ext>
            </a:extLst>
          </p:cNvPr>
          <p:cNvSpPr txBox="1"/>
          <p:nvPr/>
        </p:nvSpPr>
        <p:spPr>
          <a:xfrm>
            <a:off x="7555112" y="797419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CAREER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30AA3-006B-8D72-5047-EE3A44997D65}"/>
              </a:ext>
            </a:extLst>
          </p:cNvPr>
          <p:cNvSpPr txBox="1"/>
          <p:nvPr/>
        </p:nvSpPr>
        <p:spPr>
          <a:xfrm>
            <a:off x="7635856" y="3431891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JOB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76E9C2-7F14-B12F-EC72-72FA699203F7}"/>
              </a:ext>
            </a:extLst>
          </p:cNvPr>
          <p:cNvSpPr/>
          <p:nvPr/>
        </p:nvSpPr>
        <p:spPr>
          <a:xfrm>
            <a:off x="6333061" y="4640402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B35710-8490-379C-87D3-9D7C0214CF4C}"/>
              </a:ext>
            </a:extLst>
          </p:cNvPr>
          <p:cNvSpPr/>
          <p:nvPr/>
        </p:nvSpPr>
        <p:spPr>
          <a:xfrm>
            <a:off x="6333062" y="4057648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E9C569-2978-9852-CC34-DCA040D4031C}"/>
              </a:ext>
            </a:extLst>
          </p:cNvPr>
          <p:cNvSpPr/>
          <p:nvPr/>
        </p:nvSpPr>
        <p:spPr>
          <a:xfrm>
            <a:off x="6333060" y="4334208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429F7F-8E28-2355-5B7A-6D9955E11B48}"/>
              </a:ext>
            </a:extLst>
          </p:cNvPr>
          <p:cNvSpPr/>
          <p:nvPr/>
        </p:nvSpPr>
        <p:spPr>
          <a:xfrm>
            <a:off x="6333059" y="1780283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F7B505-F7FA-F008-E79F-6315E7348BD2}"/>
              </a:ext>
            </a:extLst>
          </p:cNvPr>
          <p:cNvSpPr/>
          <p:nvPr/>
        </p:nvSpPr>
        <p:spPr>
          <a:xfrm>
            <a:off x="6333060" y="1197529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80A4F6-7C84-3403-7B27-69A7CFF3D1F4}"/>
              </a:ext>
            </a:extLst>
          </p:cNvPr>
          <p:cNvSpPr/>
          <p:nvPr/>
        </p:nvSpPr>
        <p:spPr>
          <a:xfrm>
            <a:off x="6333058" y="1474089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535A6F-3EB9-AAE3-E0F7-0BCE186B6A54}"/>
              </a:ext>
            </a:extLst>
          </p:cNvPr>
          <p:cNvSpPr/>
          <p:nvPr/>
        </p:nvSpPr>
        <p:spPr>
          <a:xfrm>
            <a:off x="6798730" y="1194741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Career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08E1A4-EE84-8B2C-DFF5-5DB69083DE03}"/>
              </a:ext>
            </a:extLst>
          </p:cNvPr>
          <p:cNvSpPr/>
          <p:nvPr/>
        </p:nvSpPr>
        <p:spPr>
          <a:xfrm>
            <a:off x="6808187" y="1489069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Career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2E1D7A-025D-53AF-7236-FD6BBB03486F}"/>
              </a:ext>
            </a:extLst>
          </p:cNvPr>
          <p:cNvSpPr/>
          <p:nvPr/>
        </p:nvSpPr>
        <p:spPr>
          <a:xfrm>
            <a:off x="6798729" y="1765540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223745-B08B-1A6B-2236-3AF0F2C7F903}"/>
              </a:ext>
            </a:extLst>
          </p:cNvPr>
          <p:cNvSpPr/>
          <p:nvPr/>
        </p:nvSpPr>
        <p:spPr>
          <a:xfrm>
            <a:off x="9363306" y="1194741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2C90C8-F6DC-6A95-999E-B28106205405}"/>
              </a:ext>
            </a:extLst>
          </p:cNvPr>
          <p:cNvSpPr/>
          <p:nvPr/>
        </p:nvSpPr>
        <p:spPr>
          <a:xfrm>
            <a:off x="9363306" y="1474089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C365B-C8E4-AC95-0704-4F1C01A48271}"/>
              </a:ext>
            </a:extLst>
          </p:cNvPr>
          <p:cNvSpPr/>
          <p:nvPr/>
        </p:nvSpPr>
        <p:spPr>
          <a:xfrm>
            <a:off x="9363306" y="1770013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A01C624-EC71-DDF9-F5DE-C0C2763B7E28}"/>
              </a:ext>
            </a:extLst>
          </p:cNvPr>
          <p:cNvSpPr/>
          <p:nvPr/>
        </p:nvSpPr>
        <p:spPr>
          <a:xfrm>
            <a:off x="6808188" y="4066815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Job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9DA70B-6976-D725-56C4-E3B7DC71EF7C}"/>
              </a:ext>
            </a:extLst>
          </p:cNvPr>
          <p:cNvSpPr/>
          <p:nvPr/>
        </p:nvSpPr>
        <p:spPr>
          <a:xfrm>
            <a:off x="6817645" y="4361143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Job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9DFEFE-2867-5E53-7479-733D453803BB}"/>
              </a:ext>
            </a:extLst>
          </p:cNvPr>
          <p:cNvSpPr/>
          <p:nvPr/>
        </p:nvSpPr>
        <p:spPr>
          <a:xfrm>
            <a:off x="6808187" y="4637614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3B46A0-1617-31CB-1456-2824539F7B32}"/>
              </a:ext>
            </a:extLst>
          </p:cNvPr>
          <p:cNvSpPr/>
          <p:nvPr/>
        </p:nvSpPr>
        <p:spPr>
          <a:xfrm>
            <a:off x="9372764" y="4066815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B978DF-6646-7F71-4C17-B7FA257DF3FE}"/>
              </a:ext>
            </a:extLst>
          </p:cNvPr>
          <p:cNvSpPr/>
          <p:nvPr/>
        </p:nvSpPr>
        <p:spPr>
          <a:xfrm>
            <a:off x="9372764" y="4346163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F51152-3A2D-87C7-84AA-63BF8BD5A14C}"/>
              </a:ext>
            </a:extLst>
          </p:cNvPr>
          <p:cNvSpPr/>
          <p:nvPr/>
        </p:nvSpPr>
        <p:spPr>
          <a:xfrm>
            <a:off x="9372764" y="4642087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0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17168-1D98-9FC0-3EA2-15384EDE2DBE}"/>
              </a:ext>
            </a:extLst>
          </p:cNvPr>
          <p:cNvSpPr/>
          <p:nvPr/>
        </p:nvSpPr>
        <p:spPr>
          <a:xfrm>
            <a:off x="1998166" y="802994"/>
            <a:ext cx="4071430" cy="525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23402-055E-5001-AC21-3AA648F8BDF6}"/>
              </a:ext>
            </a:extLst>
          </p:cNvPr>
          <p:cNvSpPr txBox="1"/>
          <p:nvPr/>
        </p:nvSpPr>
        <p:spPr>
          <a:xfrm>
            <a:off x="3127514" y="904682"/>
            <a:ext cx="18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0D9741-3D7F-AAE9-525A-671BBCF71788}"/>
              </a:ext>
            </a:extLst>
          </p:cNvPr>
          <p:cNvSpPr/>
          <p:nvPr/>
        </p:nvSpPr>
        <p:spPr>
          <a:xfrm>
            <a:off x="6067577" y="3429000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08657-6F53-58BA-1548-01350A20237B}"/>
              </a:ext>
            </a:extLst>
          </p:cNvPr>
          <p:cNvSpPr/>
          <p:nvPr/>
        </p:nvSpPr>
        <p:spPr>
          <a:xfrm>
            <a:off x="6067577" y="800207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95B2D-B516-3F87-EB58-71E5F1546480}"/>
              </a:ext>
            </a:extLst>
          </p:cNvPr>
          <p:cNvSpPr txBox="1"/>
          <p:nvPr/>
        </p:nvSpPr>
        <p:spPr>
          <a:xfrm>
            <a:off x="7254053" y="790967"/>
            <a:ext cx="1698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Detail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30AA3-006B-8D72-5047-EE3A44997D65}"/>
              </a:ext>
            </a:extLst>
          </p:cNvPr>
          <p:cNvSpPr txBox="1"/>
          <p:nvPr/>
        </p:nvSpPr>
        <p:spPr>
          <a:xfrm>
            <a:off x="7635856" y="3431891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JOB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76E9C2-7F14-B12F-EC72-72FA699203F7}"/>
              </a:ext>
            </a:extLst>
          </p:cNvPr>
          <p:cNvSpPr/>
          <p:nvPr/>
        </p:nvSpPr>
        <p:spPr>
          <a:xfrm>
            <a:off x="6333061" y="4640402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B35710-8490-379C-87D3-9D7C0214CF4C}"/>
              </a:ext>
            </a:extLst>
          </p:cNvPr>
          <p:cNvSpPr/>
          <p:nvPr/>
        </p:nvSpPr>
        <p:spPr>
          <a:xfrm>
            <a:off x="6333062" y="4057648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E9C569-2978-9852-CC34-DCA040D4031C}"/>
              </a:ext>
            </a:extLst>
          </p:cNvPr>
          <p:cNvSpPr/>
          <p:nvPr/>
        </p:nvSpPr>
        <p:spPr>
          <a:xfrm>
            <a:off x="6333060" y="4334208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535A6F-3EB9-AAE3-E0F7-0BCE186B6A54}"/>
              </a:ext>
            </a:extLst>
          </p:cNvPr>
          <p:cNvSpPr/>
          <p:nvPr/>
        </p:nvSpPr>
        <p:spPr>
          <a:xfrm>
            <a:off x="6333060" y="1227774"/>
            <a:ext cx="3555447" cy="1702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Progress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C365B-C8E4-AC95-0704-4F1C01A48271}"/>
              </a:ext>
            </a:extLst>
          </p:cNvPr>
          <p:cNvSpPr/>
          <p:nvPr/>
        </p:nvSpPr>
        <p:spPr>
          <a:xfrm>
            <a:off x="9372764" y="3075050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A01C624-EC71-DDF9-F5DE-C0C2763B7E28}"/>
              </a:ext>
            </a:extLst>
          </p:cNvPr>
          <p:cNvSpPr/>
          <p:nvPr/>
        </p:nvSpPr>
        <p:spPr>
          <a:xfrm>
            <a:off x="6808188" y="4066815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Job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9DA70B-6976-D725-56C4-E3B7DC71EF7C}"/>
              </a:ext>
            </a:extLst>
          </p:cNvPr>
          <p:cNvSpPr/>
          <p:nvPr/>
        </p:nvSpPr>
        <p:spPr>
          <a:xfrm>
            <a:off x="6817645" y="4361143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Job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9DFEFE-2867-5E53-7479-733D453803BB}"/>
              </a:ext>
            </a:extLst>
          </p:cNvPr>
          <p:cNvSpPr/>
          <p:nvPr/>
        </p:nvSpPr>
        <p:spPr>
          <a:xfrm>
            <a:off x="6808187" y="4637614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3B46A0-1617-31CB-1456-2824539F7B32}"/>
              </a:ext>
            </a:extLst>
          </p:cNvPr>
          <p:cNvSpPr/>
          <p:nvPr/>
        </p:nvSpPr>
        <p:spPr>
          <a:xfrm>
            <a:off x="9372764" y="4066815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 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B978DF-6646-7F71-4C17-B7FA257DF3FE}"/>
              </a:ext>
            </a:extLst>
          </p:cNvPr>
          <p:cNvSpPr/>
          <p:nvPr/>
        </p:nvSpPr>
        <p:spPr>
          <a:xfrm>
            <a:off x="9372764" y="4346163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F51152-3A2D-87C7-84AA-63BF8BD5A14C}"/>
              </a:ext>
            </a:extLst>
          </p:cNvPr>
          <p:cNvSpPr/>
          <p:nvPr/>
        </p:nvSpPr>
        <p:spPr>
          <a:xfrm>
            <a:off x="9372764" y="4642087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 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EF6EA2-D5B4-0365-FAA8-4963881B8404}"/>
              </a:ext>
            </a:extLst>
          </p:cNvPr>
          <p:cNvSpPr/>
          <p:nvPr/>
        </p:nvSpPr>
        <p:spPr>
          <a:xfrm>
            <a:off x="2321861" y="1491725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Leader Portfolio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BD03C8-B29A-6085-143A-1C1D0DFD80A0}"/>
              </a:ext>
            </a:extLst>
          </p:cNvPr>
          <p:cNvSpPr/>
          <p:nvPr/>
        </p:nvSpPr>
        <p:spPr>
          <a:xfrm>
            <a:off x="2303493" y="2013074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Manager Portfolio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1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17168-1D98-9FC0-3EA2-15384EDE2DBE}"/>
              </a:ext>
            </a:extLst>
          </p:cNvPr>
          <p:cNvSpPr/>
          <p:nvPr/>
        </p:nvSpPr>
        <p:spPr>
          <a:xfrm>
            <a:off x="1998166" y="802994"/>
            <a:ext cx="4071430" cy="525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23402-055E-5001-AC21-3AA648F8BDF6}"/>
              </a:ext>
            </a:extLst>
          </p:cNvPr>
          <p:cNvSpPr txBox="1"/>
          <p:nvPr/>
        </p:nvSpPr>
        <p:spPr>
          <a:xfrm>
            <a:off x="2870838" y="869988"/>
            <a:ext cx="232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altLang="ko-KR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ecruit Member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0D9741-3D7F-AAE9-525A-671BBCF71788}"/>
              </a:ext>
            </a:extLst>
          </p:cNvPr>
          <p:cNvSpPr/>
          <p:nvPr/>
        </p:nvSpPr>
        <p:spPr>
          <a:xfrm>
            <a:off x="6067577" y="3429000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08657-6F53-58BA-1548-01350A20237B}"/>
              </a:ext>
            </a:extLst>
          </p:cNvPr>
          <p:cNvSpPr/>
          <p:nvPr/>
        </p:nvSpPr>
        <p:spPr>
          <a:xfrm>
            <a:off x="6067577" y="800207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95B2D-B516-3F87-EB58-71E5F1546480}"/>
              </a:ext>
            </a:extLst>
          </p:cNvPr>
          <p:cNvSpPr txBox="1"/>
          <p:nvPr/>
        </p:nvSpPr>
        <p:spPr>
          <a:xfrm>
            <a:off x="7417895" y="797419"/>
            <a:ext cx="137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On Project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30AA3-006B-8D72-5047-EE3A44997D65}"/>
              </a:ext>
            </a:extLst>
          </p:cNvPr>
          <p:cNvSpPr txBox="1"/>
          <p:nvPr/>
        </p:nvSpPr>
        <p:spPr>
          <a:xfrm>
            <a:off x="7339525" y="3472206"/>
            <a:ext cx="1527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535A6F-3EB9-AAE3-E0F7-0BCE186B6A54}"/>
              </a:ext>
            </a:extLst>
          </p:cNvPr>
          <p:cNvSpPr/>
          <p:nvPr/>
        </p:nvSpPr>
        <p:spPr>
          <a:xfrm>
            <a:off x="6333060" y="1227774"/>
            <a:ext cx="3537079" cy="59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OOO</a:t>
            </a:r>
            <a:r>
              <a:rPr lang="ko-KR" altLang="en-US" sz="1100" dirty="0">
                <a:solidFill>
                  <a:schemeClr val="tx1"/>
                </a:solidFill>
              </a:rPr>
              <a:t> 프로젝트 개발 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EF6EA2-D5B4-0365-FAA8-4963881B8404}"/>
              </a:ext>
            </a:extLst>
          </p:cNvPr>
          <p:cNvSpPr/>
          <p:nvPr/>
        </p:nvSpPr>
        <p:spPr>
          <a:xfrm>
            <a:off x="2321861" y="1491725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프론트 엔드 개발자 모집</a:t>
            </a:r>
            <a:endParaRPr lang="en-US" altLang="ko-KR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경력 무관</a:t>
            </a:r>
            <a:r>
              <a:rPr lang="en-US" altLang="ko-KR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학력무관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B68F5-E209-1CF1-F699-614E90AE87E2}"/>
              </a:ext>
            </a:extLst>
          </p:cNvPr>
          <p:cNvSpPr/>
          <p:nvPr/>
        </p:nvSpPr>
        <p:spPr>
          <a:xfrm>
            <a:off x="2303493" y="3029892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6D37F0-00F2-20EE-49FB-06B881F6E943}"/>
              </a:ext>
            </a:extLst>
          </p:cNvPr>
          <p:cNvSpPr/>
          <p:nvPr/>
        </p:nvSpPr>
        <p:spPr>
          <a:xfrm>
            <a:off x="2303493" y="3538301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CA894E-367D-F7C0-CF6F-8C08A897DD61}"/>
              </a:ext>
            </a:extLst>
          </p:cNvPr>
          <p:cNvSpPr/>
          <p:nvPr/>
        </p:nvSpPr>
        <p:spPr>
          <a:xfrm>
            <a:off x="2303493" y="4046710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3B21FC-859E-471D-CEC3-B0AA5674B9E6}"/>
              </a:ext>
            </a:extLst>
          </p:cNvPr>
          <p:cNvSpPr/>
          <p:nvPr/>
        </p:nvSpPr>
        <p:spPr>
          <a:xfrm>
            <a:off x="2303493" y="4555119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A89A40-4BD4-8285-FB9D-73A43C2EAA2D}"/>
              </a:ext>
            </a:extLst>
          </p:cNvPr>
          <p:cNvSpPr/>
          <p:nvPr/>
        </p:nvSpPr>
        <p:spPr>
          <a:xfrm>
            <a:off x="2303493" y="5063528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8E485FA-F539-F270-603D-D1AC1C9B246D}"/>
              </a:ext>
            </a:extLst>
          </p:cNvPr>
          <p:cNvSpPr/>
          <p:nvPr/>
        </p:nvSpPr>
        <p:spPr>
          <a:xfrm>
            <a:off x="2684019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E4EA06B-FB71-C7EA-E729-EB17132EF415}"/>
              </a:ext>
            </a:extLst>
          </p:cNvPr>
          <p:cNvSpPr/>
          <p:nvPr/>
        </p:nvSpPr>
        <p:spPr>
          <a:xfrm rot="10800000">
            <a:off x="2134535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F495DE-D5AC-20AF-82EF-27843D61AD63}"/>
              </a:ext>
            </a:extLst>
          </p:cNvPr>
          <p:cNvSpPr/>
          <p:nvPr/>
        </p:nvSpPr>
        <p:spPr>
          <a:xfrm>
            <a:off x="5017629" y="1577341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11014B-538C-C04E-46DD-FB232DDEA9E0}"/>
              </a:ext>
            </a:extLst>
          </p:cNvPr>
          <p:cNvSpPr/>
          <p:nvPr/>
        </p:nvSpPr>
        <p:spPr>
          <a:xfrm>
            <a:off x="2321861" y="2000134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그래픽 디자이너 모집</a:t>
            </a:r>
            <a:endParaRPr lang="en-US" altLang="ko-KR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경력 무관</a:t>
            </a:r>
            <a:r>
              <a:rPr lang="en-US" altLang="ko-KR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학력무관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B27A56-BB4C-00F8-8E0A-BB0010E23E56}"/>
              </a:ext>
            </a:extLst>
          </p:cNvPr>
          <p:cNvSpPr/>
          <p:nvPr/>
        </p:nvSpPr>
        <p:spPr>
          <a:xfrm>
            <a:off x="5017629" y="2085750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DD987E-F5FF-5EA3-9FEB-A2B67E90E9D7}"/>
              </a:ext>
            </a:extLst>
          </p:cNvPr>
          <p:cNvSpPr/>
          <p:nvPr/>
        </p:nvSpPr>
        <p:spPr>
          <a:xfrm>
            <a:off x="6418447" y="3934056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프론트 엔드 개발자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235392F-301F-5744-01DB-242828A25E73}"/>
              </a:ext>
            </a:extLst>
          </p:cNvPr>
          <p:cNvSpPr/>
          <p:nvPr/>
        </p:nvSpPr>
        <p:spPr>
          <a:xfrm>
            <a:off x="6755449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4ABDF6B-28B8-07E6-8F57-7C063FB7279B}"/>
              </a:ext>
            </a:extLst>
          </p:cNvPr>
          <p:cNvSpPr/>
          <p:nvPr/>
        </p:nvSpPr>
        <p:spPr>
          <a:xfrm rot="10800000">
            <a:off x="6205965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49E954-9104-85A3-FF2C-B0C1CFE50B23}"/>
              </a:ext>
            </a:extLst>
          </p:cNvPr>
          <p:cNvSpPr/>
          <p:nvPr/>
        </p:nvSpPr>
        <p:spPr>
          <a:xfrm>
            <a:off x="9113803" y="4019672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74517C-ED64-AA18-3471-A56B78E01500}"/>
              </a:ext>
            </a:extLst>
          </p:cNvPr>
          <p:cNvSpPr/>
          <p:nvPr/>
        </p:nvSpPr>
        <p:spPr>
          <a:xfrm>
            <a:off x="6418447" y="4439112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백 엔드 개발자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5434A8-42CD-318B-46AC-353897382D51}"/>
              </a:ext>
            </a:extLst>
          </p:cNvPr>
          <p:cNvSpPr/>
          <p:nvPr/>
        </p:nvSpPr>
        <p:spPr>
          <a:xfrm>
            <a:off x="9113803" y="4524728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48DA76-A76B-FC18-BB91-3E9F53FC83F0}"/>
              </a:ext>
            </a:extLst>
          </p:cNvPr>
          <p:cNvSpPr/>
          <p:nvPr/>
        </p:nvSpPr>
        <p:spPr>
          <a:xfrm>
            <a:off x="6417600" y="4940806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그래픽 디자이너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2AADC9-82F1-82D8-A12E-3D6CF7116A6A}"/>
              </a:ext>
            </a:extLst>
          </p:cNvPr>
          <p:cNvSpPr/>
          <p:nvPr/>
        </p:nvSpPr>
        <p:spPr>
          <a:xfrm>
            <a:off x="9112956" y="5026422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1ADA8F-BD86-F6C8-0817-FAC4E1506F0F}"/>
              </a:ext>
            </a:extLst>
          </p:cNvPr>
          <p:cNvSpPr/>
          <p:nvPr/>
        </p:nvSpPr>
        <p:spPr>
          <a:xfrm>
            <a:off x="2321861" y="2508543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사무직 모집</a:t>
            </a:r>
            <a:endParaRPr lang="en-US" altLang="ko-KR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경력 무관</a:t>
            </a:r>
            <a:r>
              <a:rPr lang="en-US" altLang="ko-KR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학력무관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D1A5DB5-796B-7965-80EF-E73A50EEE43A}"/>
              </a:ext>
            </a:extLst>
          </p:cNvPr>
          <p:cNvSpPr/>
          <p:nvPr/>
        </p:nvSpPr>
        <p:spPr>
          <a:xfrm>
            <a:off x="5017629" y="2594159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2ECAE2CE-2CD1-EBAB-D8C7-B6F664CCDDA7}"/>
              </a:ext>
            </a:extLst>
          </p:cNvPr>
          <p:cNvSpPr/>
          <p:nvPr/>
        </p:nvSpPr>
        <p:spPr>
          <a:xfrm>
            <a:off x="6755449" y="3021261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96F5254-C906-4273-223A-E45ADF378539}"/>
              </a:ext>
            </a:extLst>
          </p:cNvPr>
          <p:cNvSpPr/>
          <p:nvPr/>
        </p:nvSpPr>
        <p:spPr>
          <a:xfrm rot="10800000">
            <a:off x="6205965" y="3021261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5669F1-A263-9DF3-2407-CA1D5377AF3F}"/>
              </a:ext>
            </a:extLst>
          </p:cNvPr>
          <p:cNvSpPr/>
          <p:nvPr/>
        </p:nvSpPr>
        <p:spPr>
          <a:xfrm>
            <a:off x="9115024" y="1424422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B64E8CE-DFBA-7DB3-318A-87CDCFFA52AA}"/>
              </a:ext>
            </a:extLst>
          </p:cNvPr>
          <p:cNvSpPr/>
          <p:nvPr/>
        </p:nvSpPr>
        <p:spPr>
          <a:xfrm>
            <a:off x="6333059" y="2056675"/>
            <a:ext cx="3537079" cy="59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OOOOO</a:t>
            </a:r>
            <a:r>
              <a:rPr lang="ko-KR" altLang="en-US" sz="1100" dirty="0">
                <a:solidFill>
                  <a:schemeClr val="tx1"/>
                </a:solidFill>
              </a:rPr>
              <a:t> 프로젝트 진행중입니다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12D5671-1DF9-73AA-F1F6-AC0CD9581045}"/>
              </a:ext>
            </a:extLst>
          </p:cNvPr>
          <p:cNvSpPr/>
          <p:nvPr/>
        </p:nvSpPr>
        <p:spPr>
          <a:xfrm>
            <a:off x="9112956" y="2274360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4FA79B-CE4E-0682-1627-4FC1D81E5ACF}"/>
              </a:ext>
            </a:extLst>
          </p:cNvPr>
          <p:cNvSpPr txBox="1"/>
          <p:nvPr/>
        </p:nvSpPr>
        <p:spPr>
          <a:xfrm>
            <a:off x="3516180" y="561614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1/10 page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955BA2-564F-9AB8-C964-74CB70091383}"/>
              </a:ext>
            </a:extLst>
          </p:cNvPr>
          <p:cNvSpPr txBox="1"/>
          <p:nvPr/>
        </p:nvSpPr>
        <p:spPr>
          <a:xfrm>
            <a:off x="7639977" y="2993169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4/6 page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46BD92-110A-827E-9330-078347270574}"/>
              </a:ext>
            </a:extLst>
          </p:cNvPr>
          <p:cNvSpPr txBox="1"/>
          <p:nvPr/>
        </p:nvSpPr>
        <p:spPr>
          <a:xfrm>
            <a:off x="7639976" y="5616142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8/8 page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1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17168-1D98-9FC0-3EA2-15384EDE2DBE}"/>
              </a:ext>
            </a:extLst>
          </p:cNvPr>
          <p:cNvSpPr/>
          <p:nvPr/>
        </p:nvSpPr>
        <p:spPr>
          <a:xfrm>
            <a:off x="1998166" y="802994"/>
            <a:ext cx="4071430" cy="525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23402-055E-5001-AC21-3AA648F8BDF6}"/>
              </a:ext>
            </a:extLst>
          </p:cNvPr>
          <p:cNvSpPr txBox="1"/>
          <p:nvPr/>
        </p:nvSpPr>
        <p:spPr>
          <a:xfrm>
            <a:off x="3127514" y="904682"/>
            <a:ext cx="18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0D9741-3D7F-AAE9-525A-671BBCF71788}"/>
              </a:ext>
            </a:extLst>
          </p:cNvPr>
          <p:cNvSpPr/>
          <p:nvPr/>
        </p:nvSpPr>
        <p:spPr>
          <a:xfrm>
            <a:off x="6067577" y="3429000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08657-6F53-58BA-1548-01350A20237B}"/>
              </a:ext>
            </a:extLst>
          </p:cNvPr>
          <p:cNvSpPr/>
          <p:nvPr/>
        </p:nvSpPr>
        <p:spPr>
          <a:xfrm>
            <a:off x="6067577" y="800207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30AA3-006B-8D72-5047-EE3A44997D65}"/>
              </a:ext>
            </a:extLst>
          </p:cNvPr>
          <p:cNvSpPr txBox="1"/>
          <p:nvPr/>
        </p:nvSpPr>
        <p:spPr>
          <a:xfrm>
            <a:off x="7118535" y="3422480"/>
            <a:ext cx="196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altLang="ko-KR" sz="20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ecruit Member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EF6EA2-D5B4-0365-FAA8-4963881B8404}"/>
              </a:ext>
            </a:extLst>
          </p:cNvPr>
          <p:cNvSpPr/>
          <p:nvPr/>
        </p:nvSpPr>
        <p:spPr>
          <a:xfrm>
            <a:off x="2321861" y="1491725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01</a:t>
            </a:r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BD03C8-B29A-6085-143A-1C1D0DFD80A0}"/>
              </a:ext>
            </a:extLst>
          </p:cNvPr>
          <p:cNvSpPr/>
          <p:nvPr/>
        </p:nvSpPr>
        <p:spPr>
          <a:xfrm>
            <a:off x="2303493" y="2013074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02</a:t>
            </a:r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6FA3B4-D250-0F9A-92DF-A94F337A08EF}"/>
              </a:ext>
            </a:extLst>
          </p:cNvPr>
          <p:cNvSpPr/>
          <p:nvPr/>
        </p:nvSpPr>
        <p:spPr>
          <a:xfrm>
            <a:off x="2303493" y="2534423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03</a:t>
            </a:r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7241AA-0EE0-C49D-A39E-C1EC2C171C6A}"/>
              </a:ext>
            </a:extLst>
          </p:cNvPr>
          <p:cNvSpPr/>
          <p:nvPr/>
        </p:nvSpPr>
        <p:spPr>
          <a:xfrm>
            <a:off x="2303493" y="3055772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04</a:t>
            </a:r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A31636-E389-34E3-4BF3-CE2EFA4968EE}"/>
              </a:ext>
            </a:extLst>
          </p:cNvPr>
          <p:cNvSpPr/>
          <p:nvPr/>
        </p:nvSpPr>
        <p:spPr>
          <a:xfrm>
            <a:off x="2303493" y="3577121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05</a:t>
            </a:r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B159AE-B182-FC07-F9D9-DA254EDF193A}"/>
              </a:ext>
            </a:extLst>
          </p:cNvPr>
          <p:cNvSpPr/>
          <p:nvPr/>
        </p:nvSpPr>
        <p:spPr>
          <a:xfrm>
            <a:off x="2303493" y="4098470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06</a:t>
            </a:r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077ECE-2551-EF9E-6910-180DA2F7A133}"/>
              </a:ext>
            </a:extLst>
          </p:cNvPr>
          <p:cNvSpPr/>
          <p:nvPr/>
        </p:nvSpPr>
        <p:spPr>
          <a:xfrm>
            <a:off x="2303493" y="4619819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5A7BA-F624-F26C-0700-E97CE74C6254}"/>
              </a:ext>
            </a:extLst>
          </p:cNvPr>
          <p:cNvSpPr/>
          <p:nvPr/>
        </p:nvSpPr>
        <p:spPr>
          <a:xfrm>
            <a:off x="2303493" y="5141168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9422ED5-E795-FF86-0A9B-080532F8E9FA}"/>
              </a:ext>
            </a:extLst>
          </p:cNvPr>
          <p:cNvSpPr/>
          <p:nvPr/>
        </p:nvSpPr>
        <p:spPr>
          <a:xfrm>
            <a:off x="2684019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41A0F08-7023-41E0-D2F8-9A8398F3971E}"/>
              </a:ext>
            </a:extLst>
          </p:cNvPr>
          <p:cNvSpPr/>
          <p:nvPr/>
        </p:nvSpPr>
        <p:spPr>
          <a:xfrm rot="10800000">
            <a:off x="2134535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58D5C-36C0-11EE-5766-EF84839A97CE}"/>
              </a:ext>
            </a:extLst>
          </p:cNvPr>
          <p:cNvSpPr txBox="1"/>
          <p:nvPr/>
        </p:nvSpPr>
        <p:spPr>
          <a:xfrm>
            <a:off x="3516180" y="561614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1/10 page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AE953C-E805-5B57-CEFD-F15EB0FD85FE}"/>
              </a:ext>
            </a:extLst>
          </p:cNvPr>
          <p:cNvSpPr/>
          <p:nvPr/>
        </p:nvSpPr>
        <p:spPr>
          <a:xfrm>
            <a:off x="6418447" y="3918816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프론트 엔드 개발자 모집</a:t>
            </a:r>
            <a:endParaRPr lang="en-US" altLang="ko-KR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경력 무관</a:t>
            </a:r>
            <a:r>
              <a:rPr lang="en-US" altLang="ko-KR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학력무관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49F5A0-65A3-A909-6F29-EDE6D6D8727A}"/>
              </a:ext>
            </a:extLst>
          </p:cNvPr>
          <p:cNvSpPr/>
          <p:nvPr/>
        </p:nvSpPr>
        <p:spPr>
          <a:xfrm>
            <a:off x="6418447" y="5342433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450628-F7BD-0565-830C-94C5F9E4CD99}"/>
              </a:ext>
            </a:extLst>
          </p:cNvPr>
          <p:cNvSpPr/>
          <p:nvPr/>
        </p:nvSpPr>
        <p:spPr>
          <a:xfrm>
            <a:off x="9241833" y="3571386"/>
            <a:ext cx="742356" cy="24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All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3059D4-B73D-93DF-B298-F03EC0069623}"/>
              </a:ext>
            </a:extLst>
          </p:cNvPr>
          <p:cNvSpPr/>
          <p:nvPr/>
        </p:nvSpPr>
        <p:spPr>
          <a:xfrm>
            <a:off x="6418447" y="4393355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그래픽 디자이너 모집</a:t>
            </a:r>
            <a:endParaRPr lang="en-US" altLang="ko-KR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경력 무관</a:t>
            </a:r>
            <a:r>
              <a:rPr lang="en-US" altLang="ko-KR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학력무관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721F82-767D-9592-21FF-9B8142A2A14C}"/>
              </a:ext>
            </a:extLst>
          </p:cNvPr>
          <p:cNvSpPr/>
          <p:nvPr/>
        </p:nvSpPr>
        <p:spPr>
          <a:xfrm>
            <a:off x="6418447" y="4867894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사무직 모집</a:t>
            </a:r>
            <a:endParaRPr lang="en-US" altLang="ko-KR" sz="11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경력 무관</a:t>
            </a:r>
            <a:r>
              <a:rPr lang="en-US" altLang="ko-KR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학력무관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E035E-F918-C553-4A83-D05F86D916AF}"/>
              </a:ext>
            </a:extLst>
          </p:cNvPr>
          <p:cNvSpPr txBox="1"/>
          <p:nvPr/>
        </p:nvSpPr>
        <p:spPr>
          <a:xfrm>
            <a:off x="7417895" y="797419"/>
            <a:ext cx="137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On Project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1666D4-BAFD-0303-E174-0623A127AC28}"/>
              </a:ext>
            </a:extLst>
          </p:cNvPr>
          <p:cNvSpPr/>
          <p:nvPr/>
        </p:nvSpPr>
        <p:spPr>
          <a:xfrm>
            <a:off x="6333060" y="1227774"/>
            <a:ext cx="3537079" cy="59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OOO</a:t>
            </a:r>
            <a:r>
              <a:rPr lang="ko-KR" altLang="en-US" sz="1100" dirty="0">
                <a:solidFill>
                  <a:schemeClr val="tx1"/>
                </a:solidFill>
              </a:rPr>
              <a:t> 프로젝트 개발 현황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47329A-8AD3-BB0A-8AD5-E8361AB3BDFE}"/>
              </a:ext>
            </a:extLst>
          </p:cNvPr>
          <p:cNvSpPr/>
          <p:nvPr/>
        </p:nvSpPr>
        <p:spPr>
          <a:xfrm>
            <a:off x="6333057" y="1949147"/>
            <a:ext cx="3537079" cy="59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OOOOO</a:t>
            </a:r>
            <a:r>
              <a:rPr lang="ko-KR" altLang="en-US" sz="1100" dirty="0">
                <a:solidFill>
                  <a:schemeClr val="tx1"/>
                </a:solidFill>
              </a:rPr>
              <a:t> 프로젝트 진행중입니다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DDA58D-2BDE-32DE-FD5F-C81BA119C1BC}"/>
              </a:ext>
            </a:extLst>
          </p:cNvPr>
          <p:cNvSpPr/>
          <p:nvPr/>
        </p:nvSpPr>
        <p:spPr>
          <a:xfrm>
            <a:off x="6333058" y="2670521"/>
            <a:ext cx="3537079" cy="599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927200C-EA5B-E765-6C32-206A7EEBF6A5}"/>
              </a:ext>
            </a:extLst>
          </p:cNvPr>
          <p:cNvSpPr/>
          <p:nvPr/>
        </p:nvSpPr>
        <p:spPr>
          <a:xfrm>
            <a:off x="9241833" y="901056"/>
            <a:ext cx="742356" cy="24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All</a:t>
            </a:r>
          </a:p>
        </p:txBody>
      </p:sp>
    </p:spTree>
    <p:extLst>
      <p:ext uri="{BB962C8B-B14F-4D97-AF65-F5344CB8AC3E}">
        <p14:creationId xmlns:p14="http://schemas.microsoft.com/office/powerpoint/2010/main" val="262484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17168-1D98-9FC0-3EA2-15384EDE2DBE}"/>
              </a:ext>
            </a:extLst>
          </p:cNvPr>
          <p:cNvSpPr/>
          <p:nvPr/>
        </p:nvSpPr>
        <p:spPr>
          <a:xfrm>
            <a:off x="905933" y="1806401"/>
            <a:ext cx="4487334" cy="4519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08657-6F53-58BA-1548-01350A20237B}"/>
              </a:ext>
            </a:extLst>
          </p:cNvPr>
          <p:cNvSpPr/>
          <p:nvPr/>
        </p:nvSpPr>
        <p:spPr>
          <a:xfrm>
            <a:off x="5393267" y="1071140"/>
            <a:ext cx="5837972" cy="5254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0D29FF-BB8A-02B7-9588-66FBD3E4D5FC}"/>
              </a:ext>
            </a:extLst>
          </p:cNvPr>
          <p:cNvSpPr/>
          <p:nvPr/>
        </p:nvSpPr>
        <p:spPr>
          <a:xfrm>
            <a:off x="905932" y="1071140"/>
            <a:ext cx="4487334" cy="730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49115-A96A-27B4-49F0-6E31CC5569BE}"/>
              </a:ext>
            </a:extLst>
          </p:cNvPr>
          <p:cNvSpPr/>
          <p:nvPr/>
        </p:nvSpPr>
        <p:spPr>
          <a:xfrm>
            <a:off x="905931" y="508000"/>
            <a:ext cx="10325308" cy="567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BF9255-AADF-E150-158E-59107C76B9FC}"/>
              </a:ext>
            </a:extLst>
          </p:cNvPr>
          <p:cNvSpPr txBox="1"/>
          <p:nvPr/>
        </p:nvSpPr>
        <p:spPr>
          <a:xfrm>
            <a:off x="1024466" y="604904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Developer Plus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F4AB4C2-DA9A-FC70-B6BF-C7D94CBD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32" y="532062"/>
            <a:ext cx="4191001" cy="52870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38E0D3-E243-A9CD-65B4-44E4E230ECAF}"/>
              </a:ext>
            </a:extLst>
          </p:cNvPr>
          <p:cNvSpPr/>
          <p:nvPr/>
        </p:nvSpPr>
        <p:spPr>
          <a:xfrm>
            <a:off x="905927" y="1075480"/>
            <a:ext cx="4487337" cy="730921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8795DE-E1F8-02BB-D1AF-6EE7E5E6481B}"/>
              </a:ext>
            </a:extLst>
          </p:cNvPr>
          <p:cNvSpPr txBox="1"/>
          <p:nvPr/>
        </p:nvSpPr>
        <p:spPr>
          <a:xfrm>
            <a:off x="905928" y="111668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☆</a:t>
            </a:r>
            <a:r>
              <a:rPr lang="ko-KR" altLang="en-US" sz="1100" dirty="0"/>
              <a:t>중요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E18EF5E-3F11-0507-0593-1D94B10C9389}"/>
              </a:ext>
            </a:extLst>
          </p:cNvPr>
          <p:cNvSpPr/>
          <p:nvPr/>
        </p:nvSpPr>
        <p:spPr>
          <a:xfrm>
            <a:off x="5228166" y="1137425"/>
            <a:ext cx="110066" cy="110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CD5D7F-AE3C-4548-CEDB-41B37908657E}"/>
              </a:ext>
            </a:extLst>
          </p:cNvPr>
          <p:cNvSpPr/>
          <p:nvPr/>
        </p:nvSpPr>
        <p:spPr>
          <a:xfrm>
            <a:off x="5063066" y="1131959"/>
            <a:ext cx="110066" cy="110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A4213EC-D2AB-F146-3472-1C3396F4AA6F}"/>
              </a:ext>
            </a:extLst>
          </p:cNvPr>
          <p:cNvSpPr/>
          <p:nvPr/>
        </p:nvSpPr>
        <p:spPr>
          <a:xfrm>
            <a:off x="4897966" y="1137425"/>
            <a:ext cx="110066" cy="110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8057689-ADA1-2A25-B923-AD3E2A3B9E9A}"/>
              </a:ext>
            </a:extLst>
          </p:cNvPr>
          <p:cNvSpPr/>
          <p:nvPr/>
        </p:nvSpPr>
        <p:spPr>
          <a:xfrm>
            <a:off x="4732866" y="1137425"/>
            <a:ext cx="110066" cy="110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6E06B73-6B44-892C-6BF9-142327EF21F3}"/>
              </a:ext>
            </a:extLst>
          </p:cNvPr>
          <p:cNvSpPr/>
          <p:nvPr/>
        </p:nvSpPr>
        <p:spPr>
          <a:xfrm>
            <a:off x="4559095" y="1137425"/>
            <a:ext cx="110066" cy="1100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A9CC76-AB81-8A7E-A426-E408E85D1D9D}"/>
              </a:ext>
            </a:extLst>
          </p:cNvPr>
          <p:cNvSpPr txBox="1"/>
          <p:nvPr/>
        </p:nvSpPr>
        <p:spPr>
          <a:xfrm>
            <a:off x="1919936" y="130209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중요 공지사항 내용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9F63FE-5304-37F8-47BE-9CF713FF55C8}"/>
              </a:ext>
            </a:extLst>
          </p:cNvPr>
          <p:cNvSpPr txBox="1"/>
          <p:nvPr/>
        </p:nvSpPr>
        <p:spPr>
          <a:xfrm>
            <a:off x="7710966" y="1203099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2023</a:t>
            </a:r>
            <a:r>
              <a:rPr lang="ko-KR" altLang="en-US" sz="1400" dirty="0"/>
              <a:t>년 </a:t>
            </a:r>
            <a:r>
              <a:rPr lang="en-US" altLang="ko-KR" sz="1400" dirty="0"/>
              <a:t>03</a:t>
            </a:r>
            <a:r>
              <a:rPr lang="ko-KR" altLang="en-US" sz="1400" dirty="0"/>
              <a:t>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DDF7B8-AC43-FDD5-9051-8BD5903CF965}"/>
              </a:ext>
            </a:extLst>
          </p:cNvPr>
          <p:cNvSpPr txBox="1"/>
          <p:nvPr/>
        </p:nvSpPr>
        <p:spPr>
          <a:xfrm>
            <a:off x="6546590" y="1203099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2023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년 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02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4C1D25-1F95-B4DC-A765-0DA7DC7361B1}"/>
              </a:ext>
            </a:extLst>
          </p:cNvPr>
          <p:cNvSpPr txBox="1"/>
          <p:nvPr/>
        </p:nvSpPr>
        <p:spPr>
          <a:xfrm>
            <a:off x="8869815" y="1203099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2023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년 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04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0F85B2-A37A-6A0F-6AE3-E8B94BFE7869}"/>
              </a:ext>
            </a:extLst>
          </p:cNvPr>
          <p:cNvSpPr txBox="1"/>
          <p:nvPr/>
        </p:nvSpPr>
        <p:spPr>
          <a:xfrm>
            <a:off x="5918366" y="1710015"/>
            <a:ext cx="50417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spc="2000" dirty="0"/>
              <a:t>월 화 수 목 금 토 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32909C-BFA2-41C8-A3A1-1B82421B55BC}"/>
              </a:ext>
            </a:extLst>
          </p:cNvPr>
          <p:cNvSpPr txBox="1"/>
          <p:nvPr/>
        </p:nvSpPr>
        <p:spPr>
          <a:xfrm>
            <a:off x="5723466" y="1890024"/>
            <a:ext cx="5376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26      27      28      </a:t>
            </a:r>
            <a:r>
              <a:rPr lang="en-US" altLang="ko-KR" dirty="0"/>
              <a:t>1        2        3       4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5       6        7       8        9       10      11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12      13      14      15      16      17      18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19      20      21      22      23      24      25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26      27      28      29      30      31      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2C636A-C727-699D-F3CB-1CBD1A110B9D}"/>
              </a:ext>
            </a:extLst>
          </p:cNvPr>
          <p:cNvSpPr txBox="1"/>
          <p:nvPr/>
        </p:nvSpPr>
        <p:spPr>
          <a:xfrm>
            <a:off x="10265910" y="114572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주간 보기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158EE9-EC44-B605-4D7C-D781D0D22536}"/>
              </a:ext>
            </a:extLst>
          </p:cNvPr>
          <p:cNvSpPr/>
          <p:nvPr/>
        </p:nvSpPr>
        <p:spPr>
          <a:xfrm>
            <a:off x="905928" y="1806401"/>
            <a:ext cx="607859" cy="4519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말풍선: 타원형 61">
            <a:extLst>
              <a:ext uri="{FF2B5EF4-FFF2-40B4-BE49-F238E27FC236}">
                <a16:creationId xmlns:a16="http://schemas.microsoft.com/office/drawing/2014/main" id="{E2551C98-CB41-FA22-F79B-5163CA12DA46}"/>
              </a:ext>
            </a:extLst>
          </p:cNvPr>
          <p:cNvSpPr/>
          <p:nvPr/>
        </p:nvSpPr>
        <p:spPr>
          <a:xfrm>
            <a:off x="1061692" y="5913839"/>
            <a:ext cx="330200" cy="22024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8B90214-CF1E-7F88-9242-77B994F7B4BC}"/>
              </a:ext>
            </a:extLst>
          </p:cNvPr>
          <p:cNvSpPr/>
          <p:nvPr/>
        </p:nvSpPr>
        <p:spPr>
          <a:xfrm>
            <a:off x="5283199" y="1864005"/>
            <a:ext cx="45719" cy="43674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DC0A9C-CA98-0D7F-6A12-764D868AFE35}"/>
              </a:ext>
            </a:extLst>
          </p:cNvPr>
          <p:cNvSpPr txBox="1"/>
          <p:nvPr/>
        </p:nvSpPr>
        <p:spPr>
          <a:xfrm>
            <a:off x="1513787" y="1820242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팀원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FB313C-534F-0943-9B2E-72C6B8D6E545}"/>
              </a:ext>
            </a:extLst>
          </p:cNvPr>
          <p:cNvSpPr txBox="1"/>
          <p:nvPr/>
        </p:nvSpPr>
        <p:spPr>
          <a:xfrm>
            <a:off x="1690098" y="20291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대화내용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420A00-4A36-9698-ED77-8B266CBA3108}"/>
              </a:ext>
            </a:extLst>
          </p:cNvPr>
          <p:cNvSpPr txBox="1"/>
          <p:nvPr/>
        </p:nvSpPr>
        <p:spPr>
          <a:xfrm>
            <a:off x="1513787" y="235351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팀원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3CFB0D-D1F9-4475-A7C4-B05FDBB1CDAC}"/>
              </a:ext>
            </a:extLst>
          </p:cNvPr>
          <p:cNvSpPr txBox="1"/>
          <p:nvPr/>
        </p:nvSpPr>
        <p:spPr>
          <a:xfrm>
            <a:off x="1690098" y="25624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대화내용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DE9DBC-FE58-73DC-A9AE-12EED703ACD1}"/>
              </a:ext>
            </a:extLst>
          </p:cNvPr>
          <p:cNvSpPr txBox="1"/>
          <p:nvPr/>
        </p:nvSpPr>
        <p:spPr>
          <a:xfrm>
            <a:off x="4761374" y="282004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본인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0CB4E2-246B-7C53-C52A-8A5D4B34F531}"/>
              </a:ext>
            </a:extLst>
          </p:cNvPr>
          <p:cNvSpPr txBox="1"/>
          <p:nvPr/>
        </p:nvSpPr>
        <p:spPr>
          <a:xfrm>
            <a:off x="4441448" y="302302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대화내용</a:t>
            </a:r>
          </a:p>
        </p:txBody>
      </p:sp>
      <p:sp>
        <p:nvSpPr>
          <p:cNvPr id="71" name="실행 단추: 도움말 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A21E9E5-68D9-5C56-E7A9-B03EE49F1109}"/>
              </a:ext>
            </a:extLst>
          </p:cNvPr>
          <p:cNvSpPr/>
          <p:nvPr/>
        </p:nvSpPr>
        <p:spPr>
          <a:xfrm>
            <a:off x="1047705" y="1932200"/>
            <a:ext cx="368328" cy="343193"/>
          </a:xfrm>
          <a:prstGeom prst="actionButtonHelp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두루마리 모양: 가로로 말림 71">
            <a:extLst>
              <a:ext uri="{FF2B5EF4-FFF2-40B4-BE49-F238E27FC236}">
                <a16:creationId xmlns:a16="http://schemas.microsoft.com/office/drawing/2014/main" id="{4E2333CD-9557-3AC4-F606-ADDECEB875B1}"/>
              </a:ext>
            </a:extLst>
          </p:cNvPr>
          <p:cNvSpPr/>
          <p:nvPr/>
        </p:nvSpPr>
        <p:spPr>
          <a:xfrm>
            <a:off x="1040140" y="2413751"/>
            <a:ext cx="367426" cy="289747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아래로 구부러짐 79">
            <a:extLst>
              <a:ext uri="{FF2B5EF4-FFF2-40B4-BE49-F238E27FC236}">
                <a16:creationId xmlns:a16="http://schemas.microsoft.com/office/drawing/2014/main" id="{237BC829-5E54-4A76-480F-7B820A98B6B8}"/>
              </a:ext>
            </a:extLst>
          </p:cNvPr>
          <p:cNvSpPr/>
          <p:nvPr/>
        </p:nvSpPr>
        <p:spPr>
          <a:xfrm flipH="1">
            <a:off x="1040140" y="5538921"/>
            <a:ext cx="347133" cy="16086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24DB8C-13FA-1519-FEF0-C9AC44C4DCA4}"/>
              </a:ext>
            </a:extLst>
          </p:cNvPr>
          <p:cNvSpPr/>
          <p:nvPr/>
        </p:nvSpPr>
        <p:spPr>
          <a:xfrm>
            <a:off x="1032933" y="2811583"/>
            <a:ext cx="383100" cy="289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6DAA586-DE4E-B403-4AE1-2B3172F74381}"/>
              </a:ext>
            </a:extLst>
          </p:cNvPr>
          <p:cNvSpPr/>
          <p:nvPr/>
        </p:nvSpPr>
        <p:spPr>
          <a:xfrm>
            <a:off x="1032442" y="2811581"/>
            <a:ext cx="383100" cy="8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1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251</Words>
  <Application>Microsoft Office PowerPoint</Application>
  <PresentationFormat>와이드스크린</PresentationFormat>
  <Paragraphs>112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Open Sans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영훈 임</dc:creator>
  <cp:lastModifiedBy>영훈 임</cp:lastModifiedBy>
  <cp:revision>5</cp:revision>
  <dcterms:created xsi:type="dcterms:W3CDTF">2023-03-16T07:15:15Z</dcterms:created>
  <dcterms:modified xsi:type="dcterms:W3CDTF">2023-03-21T06:47:09Z</dcterms:modified>
</cp:coreProperties>
</file>