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ShowLst>
    <p:custShow name="재구성한 쇼 1" id="0">
      <p:sldLst>
        <p:sld r:id="rId2"/>
        <p:sld r:id="rId3"/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5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8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6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5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2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5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D69D-F8CA-4FBD-A623-6A490317DC7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D69D-F8CA-4FBD-A623-6A490317DC7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B7417-4367-4A50-BBFD-0EAEEE599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5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3048" y="914400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Github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메인화면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74232" y="1859578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일종의 폴더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프로젝트 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원호 7"/>
          <p:cNvSpPr/>
          <p:nvPr/>
        </p:nvSpPr>
        <p:spPr>
          <a:xfrm>
            <a:off x="1652337" y="1620253"/>
            <a:ext cx="497305" cy="930442"/>
          </a:xfrm>
          <a:prstGeom prst="arc">
            <a:avLst>
              <a:gd name="adj1" fmla="val 16200000"/>
              <a:gd name="adj2" fmla="val 526784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49642" y="1114455"/>
            <a:ext cx="465221" cy="5057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71395" y="149024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 만들기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11646568" y="737937"/>
            <a:ext cx="112295" cy="5765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23402" y="13305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8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8484" y="2638744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내의 폴더 및 파일</a:t>
            </a:r>
            <a:endParaRPr lang="ko-KR" altLang="en-US" dirty="0"/>
          </a:p>
        </p:txBody>
      </p:sp>
      <p:sp>
        <p:nvSpPr>
          <p:cNvPr id="6" name="원호 5"/>
          <p:cNvSpPr/>
          <p:nvPr/>
        </p:nvSpPr>
        <p:spPr>
          <a:xfrm>
            <a:off x="4919093" y="2454442"/>
            <a:ext cx="422927" cy="737936"/>
          </a:xfrm>
          <a:prstGeom prst="arc">
            <a:avLst>
              <a:gd name="adj1" fmla="val 16200000"/>
              <a:gd name="adj2" fmla="val 526784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6821" y="89835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48336" y="12676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파일다운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617599" y="1267690"/>
            <a:ext cx="264464" cy="5008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8" idx="1"/>
          </p:cNvCxnSpPr>
          <p:nvPr/>
        </p:nvCxnSpPr>
        <p:spPr>
          <a:xfrm flipV="1">
            <a:off x="7588378" y="1452356"/>
            <a:ext cx="159958" cy="3161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31368" y="176855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설정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919093" y="1518120"/>
            <a:ext cx="0" cy="2504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572126" y="3192378"/>
            <a:ext cx="609600" cy="561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1572126" y="3769895"/>
            <a:ext cx="582621" cy="96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284" y="4074695"/>
            <a:ext cx="328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README.md 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ko-KR" altLang="en-US" dirty="0" err="1" smtClean="0"/>
              <a:t>메인에</a:t>
            </a:r>
            <a:r>
              <a:rPr lang="ko-KR" altLang="en-US" dirty="0" smtClean="0"/>
              <a:t>  표기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65" y="1613202"/>
            <a:ext cx="3858163" cy="4048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9621" y="946484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Code </a:t>
            </a:r>
            <a:r>
              <a:rPr lang="ko-KR" altLang="en-US" dirty="0" smtClean="0"/>
              <a:t>누른 화면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1438" y="3268215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지금 보고 있는 페이지 주소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0547" y="5117431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통째로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으로 다운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0547" y="419501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데크스톱용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툴</a:t>
            </a:r>
            <a:endParaRPr lang="ko-KR" altLang="en-US" dirty="0"/>
          </a:p>
        </p:txBody>
      </p:sp>
      <p:cxnSp>
        <p:nvCxnSpPr>
          <p:cNvPr id="8" name="직선 연결선 7"/>
          <p:cNvCxnSpPr>
            <a:endCxn id="4" idx="1"/>
          </p:cNvCxnSpPr>
          <p:nvPr/>
        </p:nvCxnSpPr>
        <p:spPr>
          <a:xfrm>
            <a:off x="4427621" y="3452881"/>
            <a:ext cx="3738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375502" y="4379676"/>
            <a:ext cx="3738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375501" y="5302097"/>
            <a:ext cx="3738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68620" y="419063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이거 클릭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9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24" y="692188"/>
            <a:ext cx="3886742" cy="1848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16379" y="1973179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안깔려있을때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회만 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2148" y="2053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6" name="직선 연결선 5"/>
          <p:cNvCxnSpPr>
            <a:endCxn id="4" idx="0"/>
          </p:cNvCxnSpPr>
          <p:nvPr/>
        </p:nvCxnSpPr>
        <p:spPr>
          <a:xfrm>
            <a:off x="2550695" y="1973179"/>
            <a:ext cx="114619" cy="80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53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  <vt:variant>
        <vt:lpstr>재구성한 쇼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seoil</dc:creator>
  <cp:lastModifiedBy>seoil</cp:lastModifiedBy>
  <cp:revision>9</cp:revision>
  <dcterms:created xsi:type="dcterms:W3CDTF">2023-03-15T00:13:30Z</dcterms:created>
  <dcterms:modified xsi:type="dcterms:W3CDTF">2023-03-15T01:25:18Z</dcterms:modified>
</cp:coreProperties>
</file>