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ShowLst>
    <p:custShow name="재구성한 쇼 1" id="0">
      <p:sldLst>
        <p:sld r:id="rId2"/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il" initials="s" lastIdx="1" clrIdx="0">
    <p:extLst>
      <p:ext uri="{19B8F6BF-5375-455C-9EA6-DF929625EA0E}">
        <p15:presenceInfo xmlns:p15="http://schemas.microsoft.com/office/powerpoint/2012/main" userId="seo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08B4-B9C0-460D-B798-3EAFD59D579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18C2-48CF-4038-B8EF-59CC9CFE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2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D69D-F8CA-4FBD-A623-6A490317DC7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5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3048" y="914400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메인화면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4232" y="1859578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일종의 폴더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프로젝트 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원호 7"/>
          <p:cNvSpPr/>
          <p:nvPr/>
        </p:nvSpPr>
        <p:spPr>
          <a:xfrm>
            <a:off x="1652337" y="1620253"/>
            <a:ext cx="497305" cy="930442"/>
          </a:xfrm>
          <a:prstGeom prst="arc">
            <a:avLst>
              <a:gd name="adj1" fmla="val 16200000"/>
              <a:gd name="adj2" fmla="val 52678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49642" y="1114455"/>
            <a:ext cx="465221" cy="505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1395" y="14902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 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11646568" y="737937"/>
            <a:ext cx="112295" cy="576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23402" y="1330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8484" y="263874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내의 폴더 및 파일</a:t>
            </a:r>
            <a:endParaRPr lang="ko-KR" altLang="en-US" dirty="0"/>
          </a:p>
        </p:txBody>
      </p:sp>
      <p:sp>
        <p:nvSpPr>
          <p:cNvPr id="6" name="원호 5"/>
          <p:cNvSpPr/>
          <p:nvPr/>
        </p:nvSpPr>
        <p:spPr>
          <a:xfrm>
            <a:off x="4919093" y="2454442"/>
            <a:ext cx="422927" cy="737936"/>
          </a:xfrm>
          <a:prstGeom prst="arc">
            <a:avLst>
              <a:gd name="adj1" fmla="val 16200000"/>
              <a:gd name="adj2" fmla="val 52678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821" y="89835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8336" y="1267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파일다운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617599" y="1267690"/>
            <a:ext cx="264464" cy="500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1"/>
          </p:cNvCxnSpPr>
          <p:nvPr/>
        </p:nvCxnSpPr>
        <p:spPr>
          <a:xfrm flipV="1">
            <a:off x="7588378" y="1452356"/>
            <a:ext cx="159958" cy="316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1368" y="17685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설정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19093" y="1518120"/>
            <a:ext cx="0" cy="250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72126" y="3192378"/>
            <a:ext cx="609600" cy="561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1572126" y="3769895"/>
            <a:ext cx="582621" cy="96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84" y="4074695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README.md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err="1" smtClean="0"/>
              <a:t>메인에</a:t>
            </a:r>
            <a:r>
              <a:rPr lang="ko-KR" altLang="en-US" dirty="0" smtClean="0"/>
              <a:t>  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5" y="1613202"/>
            <a:ext cx="3858163" cy="404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9621" y="94648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누른 화면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438" y="3268215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 보고 있는 페이지 주소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0547" y="511743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통째로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다운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0547" y="41950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데크스톱용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툴</a:t>
            </a:r>
            <a:endParaRPr lang="ko-KR" altLang="en-US" dirty="0"/>
          </a:p>
        </p:txBody>
      </p:sp>
      <p:cxnSp>
        <p:nvCxnSpPr>
          <p:cNvPr id="8" name="직선 연결선 7"/>
          <p:cNvCxnSpPr>
            <a:endCxn id="4" idx="1"/>
          </p:cNvCxnSpPr>
          <p:nvPr/>
        </p:nvCxnSpPr>
        <p:spPr>
          <a:xfrm>
            <a:off x="4427621" y="3452881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75502" y="4379676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75501" y="5302097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8620" y="419063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이거 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4" y="692188"/>
            <a:ext cx="3886742" cy="1848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6379" y="197317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안깔려있을때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회만 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148" y="2053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6" name="직선 연결선 5"/>
          <p:cNvCxnSpPr>
            <a:endCxn id="4" idx="0"/>
          </p:cNvCxnSpPr>
          <p:nvPr/>
        </p:nvCxnSpPr>
        <p:spPr>
          <a:xfrm>
            <a:off x="2550695" y="1973179"/>
            <a:ext cx="114619" cy="80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74" y="2939846"/>
            <a:ext cx="7168826" cy="3918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050" y="5229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클릭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523381" y="5238750"/>
            <a:ext cx="582394" cy="175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05150" y="2771775"/>
            <a:ext cx="1611229" cy="1162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856" y="5905464"/>
            <a:ext cx="2238687" cy="5144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500783" y="5524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0" y="655081"/>
            <a:ext cx="5691825" cy="391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50" y="285750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076178"/>
            <a:ext cx="2277271" cy="2181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0325" y="425767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사용할 프로젝트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275" y="2504867"/>
            <a:ext cx="2846920" cy="1752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24196" y="42576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63" y="1252100"/>
            <a:ext cx="7138592" cy="4910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8450" y="1838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새로고침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249" y="14689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변경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975" y="26265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변경 내역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9663" y="30523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과거 변경 내역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3475" y="433589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커밋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업로드 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047875" y="1724025"/>
            <a:ext cx="419100" cy="11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6372225" y="1809408"/>
            <a:ext cx="9525" cy="245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28556" y="2022991"/>
            <a:ext cx="305677" cy="603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43300" y="2055218"/>
            <a:ext cx="152400" cy="997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05000" y="4705222"/>
            <a:ext cx="676394" cy="1152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3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6" y="528466"/>
            <a:ext cx="4748624" cy="1971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6" y="1658644"/>
            <a:ext cx="5158199" cy="2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7953" y="25078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다운받은 폴더에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9305" y="132958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파일이 추가되면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50" y="2776119"/>
            <a:ext cx="1647459" cy="3886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641" y="338851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변경내역이</a:t>
            </a:r>
            <a:r>
              <a:rPr lang="ko-KR" altLang="en-US" dirty="0" smtClean="0"/>
              <a:t> 갱신되고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2939" y="6330904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 설명 </a:t>
            </a:r>
            <a:r>
              <a:rPr lang="ko-KR" altLang="en-US" dirty="0" err="1" smtClean="0"/>
              <a:t>적은후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604" y="3067583"/>
            <a:ext cx="3967619" cy="3632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44050" y="435011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까지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38525" y="1262782"/>
            <a:ext cx="9525" cy="395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762250" y="2776119"/>
            <a:ext cx="504825" cy="291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95575" y="4719447"/>
            <a:ext cx="2781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3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1" y="690310"/>
            <a:ext cx="4505929" cy="1880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1" y="3181067"/>
            <a:ext cx="4505929" cy="2107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9750" y="268605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올라가면서 파일이 공유됨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867025" y="2686050"/>
            <a:ext cx="9525" cy="495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9" y="2695319"/>
            <a:ext cx="4505929" cy="1907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9" y="237842"/>
            <a:ext cx="4505929" cy="2107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4" y="5133943"/>
            <a:ext cx="4001058" cy="457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79" y="237842"/>
            <a:ext cx="4905821" cy="4378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769" y="123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반대로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769" y="23354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파일을 지우고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150" y="47646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새로고침후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83294" y="76494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하면 </a:t>
            </a:r>
            <a:r>
              <a:rPr lang="ko-KR" altLang="en-US" dirty="0" err="1" smtClean="0"/>
              <a:t>변경내용이</a:t>
            </a:r>
            <a:r>
              <a:rPr lang="ko-KR" altLang="en-US" dirty="0" smtClean="0"/>
              <a:t> 갱신됨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9900" y="2335441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828925" y="4602433"/>
            <a:ext cx="104775" cy="455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64292" y="3152775"/>
            <a:ext cx="464958" cy="168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8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seoil</cp:lastModifiedBy>
  <cp:revision>11</cp:revision>
  <dcterms:created xsi:type="dcterms:W3CDTF">2023-03-15T00:13:30Z</dcterms:created>
  <dcterms:modified xsi:type="dcterms:W3CDTF">2023-03-16T00:06:39Z</dcterms:modified>
</cp:coreProperties>
</file>