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091" y="1029430"/>
            <a:ext cx="10270580" cy="5675277"/>
            <a:chOff x="317091" y="1029430"/>
            <a:chExt cx="10270580" cy="56752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091" y="1029430"/>
              <a:ext cx="10270580" cy="56752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687" y="4767935"/>
            <a:ext cx="7130060" cy="17441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9770" y="2615409"/>
            <a:ext cx="5298859" cy="9843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98960" y="4780939"/>
            <a:ext cx="413429" cy="294429"/>
            <a:chOff x="998960" y="4780939"/>
            <a:chExt cx="413429" cy="294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960" y="4780939"/>
              <a:ext cx="413429" cy="294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901" y="2195245"/>
            <a:ext cx="3486395" cy="783780"/>
            <a:chOff x="249901" y="2195245"/>
            <a:chExt cx="3486395" cy="7837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901" y="2195245"/>
              <a:ext cx="3486395" cy="7837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3529" y="2281514"/>
            <a:ext cx="3664640" cy="693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6930" y="2767285"/>
            <a:ext cx="6815354" cy="2180063"/>
            <a:chOff x="2036930" y="2767285"/>
            <a:chExt cx="6815354" cy="21800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930" y="2767285"/>
              <a:ext cx="6815354" cy="21800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01357" y="1366828"/>
            <a:ext cx="3680357" cy="783780"/>
            <a:chOff x="6001357" y="1366828"/>
            <a:chExt cx="3680357" cy="7837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1357" y="1366828"/>
              <a:ext cx="3680357" cy="7837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8069" y="1442531"/>
            <a:ext cx="3200066" cy="64819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0832" y="3516303"/>
            <a:ext cx="6613646" cy="12393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03371" y="4695052"/>
            <a:ext cx="3680357" cy="783780"/>
            <a:chOff x="2603371" y="4695052"/>
            <a:chExt cx="3680357" cy="7837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3371" y="4695052"/>
              <a:ext cx="3680357" cy="78378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2794" y="4776330"/>
            <a:ext cx="3217161" cy="6481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8386" y="2150608"/>
            <a:ext cx="3680357" cy="783780"/>
            <a:chOff x="848386" y="2150608"/>
            <a:chExt cx="3680357" cy="7837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386" y="2150608"/>
              <a:ext cx="3680357" cy="7837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1015" y="2231887"/>
            <a:ext cx="3224466" cy="6481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96307" y="5064224"/>
            <a:ext cx="3680357" cy="783780"/>
            <a:chOff x="6796307" y="5064224"/>
            <a:chExt cx="3680357" cy="7837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96307" y="5064224"/>
              <a:ext cx="3680357" cy="78378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47056" y="5158960"/>
            <a:ext cx="3261741" cy="6253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3039" y="5680456"/>
            <a:ext cx="3468416" cy="709945"/>
            <a:chOff x="1053039" y="5680456"/>
            <a:chExt cx="3468416" cy="7099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3039" y="5680456"/>
              <a:ext cx="3468416" cy="70994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8945" y="5740715"/>
            <a:ext cx="2997705" cy="611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29415" y="233755"/>
            <a:ext cx="1118874" cy="6955060"/>
            <a:chOff x="-329415" y="233755"/>
            <a:chExt cx="1118874" cy="69550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9415" y="233755"/>
              <a:ext cx="1118874" cy="69550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1161" y="6132416"/>
            <a:ext cx="11733978" cy="1056399"/>
            <a:chOff x="-511161" y="6132416"/>
            <a:chExt cx="11733978" cy="10563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1161" y="6132416"/>
              <a:ext cx="11733978" cy="10563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0898" y="1251051"/>
            <a:ext cx="7469179" cy="130028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794" y="3190601"/>
            <a:ext cx="3378554" cy="7627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8974" y="4062260"/>
            <a:ext cx="348523" cy="8413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6445" y="4149178"/>
            <a:ext cx="682374" cy="709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9304" y="3624790"/>
            <a:ext cx="922239" cy="351512"/>
            <a:chOff x="5809304" y="3624790"/>
            <a:chExt cx="922239" cy="3515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809304" y="3624790"/>
              <a:ext cx="922239" cy="3515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481" y="2722627"/>
            <a:ext cx="2706483" cy="20652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828" y="3349914"/>
            <a:ext cx="3183630" cy="8145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72753" y="1128362"/>
            <a:ext cx="1405847" cy="11971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74" y="1632097"/>
            <a:ext cx="1623688" cy="7640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1772" y="3454461"/>
            <a:ext cx="6349233" cy="8539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10112" y="4846347"/>
            <a:ext cx="3809188" cy="2661475"/>
            <a:chOff x="1710112" y="4846347"/>
            <a:chExt cx="3809188" cy="2661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0112" y="4846347"/>
              <a:ext cx="3809188" cy="2661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9505" y="1128362"/>
            <a:ext cx="1747533" cy="11971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74" y="1632097"/>
            <a:ext cx="1642926" cy="7640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3163" y="4193095"/>
            <a:ext cx="3420224" cy="3227711"/>
            <a:chOff x="1093163" y="4193095"/>
            <a:chExt cx="3420224" cy="32277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3163" y="4193095"/>
              <a:ext cx="3420224" cy="322771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5219" y="3174937"/>
            <a:ext cx="4373614" cy="908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72753" y="1128362"/>
            <a:ext cx="1483219" cy="11971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74" y="1632097"/>
            <a:ext cx="1642926" cy="7640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28257" y="4453588"/>
            <a:ext cx="4224124" cy="1969702"/>
            <a:chOff x="1228257" y="4453588"/>
            <a:chExt cx="4224124" cy="196970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8257" y="4453588"/>
              <a:ext cx="4224124" cy="196970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633" y="3104953"/>
            <a:ext cx="7316795" cy="513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9304" y="3624790"/>
            <a:ext cx="922239" cy="351512"/>
            <a:chOff x="5809304" y="3624790"/>
            <a:chExt cx="922239" cy="3515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809304" y="3624790"/>
              <a:ext cx="922239" cy="3515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482" y="2722625"/>
            <a:ext cx="2936426" cy="20721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828" y="3349914"/>
            <a:ext cx="3490448" cy="802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9505" y="1128362"/>
            <a:ext cx="1679123" cy="11971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74" y="1632097"/>
            <a:ext cx="2226079" cy="7640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2984" y="3049017"/>
            <a:ext cx="4662857" cy="2179715"/>
            <a:chOff x="582984" y="3049017"/>
            <a:chExt cx="4662857" cy="21797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984" y="3049017"/>
              <a:ext cx="4662857" cy="21797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9524" y="5026252"/>
            <a:ext cx="5119709" cy="1134711"/>
            <a:chOff x="789524" y="5026252"/>
            <a:chExt cx="5119709" cy="11347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524" y="5026252"/>
              <a:ext cx="5119709" cy="1134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4995" y="744699"/>
            <a:ext cx="9211622" cy="2152771"/>
            <a:chOff x="-714995" y="744699"/>
            <a:chExt cx="9211622" cy="2152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4995" y="744699"/>
              <a:ext cx="9211622" cy="21527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4487" y="560330"/>
            <a:ext cx="3308518" cy="6650769"/>
            <a:chOff x="7684487" y="560330"/>
            <a:chExt cx="3308518" cy="665076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809437" y="744699"/>
              <a:ext cx="3183567" cy="6367007"/>
              <a:chOff x="7809437" y="744699"/>
              <a:chExt cx="3183567" cy="636700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9437" y="744699"/>
                <a:ext cx="3183567" cy="63670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506317" y="3738500"/>
              <a:ext cx="6650769" cy="294429"/>
              <a:chOff x="4506317" y="3738500"/>
              <a:chExt cx="6650769" cy="29442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4506317" y="3738500"/>
                <a:ext cx="6650769" cy="294429"/>
              </a:xfrm>
              <a:prstGeom prst="rect">
                <a:avLst/>
              </a:prstGeom>
            </p:spPr>
          </p:pic>
        </p:grpSp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9505" y="1128362"/>
            <a:ext cx="1747533" cy="119712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7739" y="1338869"/>
            <a:ext cx="635897" cy="294429"/>
            <a:chOff x="757739" y="1338869"/>
            <a:chExt cx="635897" cy="294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757739" y="1338869"/>
              <a:ext cx="635897" cy="294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7274" y="1632097"/>
            <a:ext cx="2226079" cy="7640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16200000">
            <a:off x="9206085" y="3700096"/>
            <a:ext cx="1715595" cy="2469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16200000">
            <a:off x="9389441" y="5345457"/>
            <a:ext cx="1348937" cy="2469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0737" y="3311555"/>
            <a:ext cx="4662857" cy="3011229"/>
            <a:chOff x="1040737" y="3311555"/>
            <a:chExt cx="4662857" cy="30112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737" y="3311555"/>
              <a:ext cx="4662857" cy="3011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2023-03-16T20:34:40Z</dcterms:created>
  <dcterms:modified xsi:type="dcterms:W3CDTF">2023-03-16T20:34:40Z</dcterms:modified>
</cp:coreProperties>
</file>