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8.png"/><Relationship Id="rId10" Type="http://schemas.openxmlformats.org/officeDocument/2006/relationships/hyperlink" Target="https://www.beginmate.com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44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2947" y="439533"/>
            <a:ext cx="17222282" cy="9516622"/>
            <a:chOff x="642947" y="439533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47" y="439533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995" y="6622214"/>
            <a:ext cx="11938952" cy="29369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6737" y="3012744"/>
            <a:ext cx="9093053" cy="16421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75112" y="6644020"/>
            <a:ext cx="693261" cy="493714"/>
            <a:chOff x="1675112" y="6644020"/>
            <a:chExt cx="693261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5112" y="6644020"/>
              <a:ext cx="69326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9048" y="2308184"/>
            <a:ext cx="5846181" cy="1314286"/>
            <a:chOff x="419048" y="2308184"/>
            <a:chExt cx="5846181" cy="13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048" y="2308184"/>
              <a:ext cx="5846181" cy="13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324" y="2452844"/>
            <a:ext cx="5835386" cy="1166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1365" y="4705325"/>
            <a:ext cx="1546462" cy="589436"/>
            <a:chOff x="9741365" y="4705325"/>
            <a:chExt cx="1546462" cy="5894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41365" y="4705325"/>
              <a:ext cx="1546462" cy="5894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7869" y="3192526"/>
            <a:ext cx="4930828" cy="34914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2152" y="4244400"/>
            <a:ext cx="6226821" cy="13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-124173"/>
            <a:ext cx="15446562" cy="3609887"/>
            <a:chOff x="-1198943" y="-124173"/>
            <a:chExt cx="15446562" cy="3609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-124173"/>
              <a:ext cx="15446562" cy="3609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85777" y="-433333"/>
            <a:ext cx="5547908" cy="11152381"/>
            <a:chOff x="12885777" y="-433333"/>
            <a:chExt cx="5547908" cy="111523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95301" y="-124173"/>
              <a:ext cx="5338384" cy="10676554"/>
              <a:chOff x="13095301" y="-124173"/>
              <a:chExt cx="5338384" cy="1067655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095301" y="-124173"/>
                <a:ext cx="5338384" cy="106765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56444" y="4896000"/>
              <a:ext cx="11152381" cy="493714"/>
              <a:chOff x="7556444" y="4896000"/>
              <a:chExt cx="11152381" cy="4937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7556444" y="4896000"/>
                <a:ext cx="11152381" cy="49371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5528" y="519171"/>
            <a:ext cx="2951715" cy="20090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460" y="1363860"/>
            <a:ext cx="4351380" cy="12723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15448511" y="4822198"/>
            <a:ext cx="2856168" cy="4122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15788071" y="7549132"/>
            <a:ext cx="2177139" cy="4122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613A0-2AE0-0879-454B-5A03036B4908}"/>
              </a:ext>
            </a:extLst>
          </p:cNvPr>
          <p:cNvSpPr txBox="1"/>
          <p:nvPr/>
        </p:nvSpPr>
        <p:spPr>
          <a:xfrm>
            <a:off x="1116988" y="5214104"/>
            <a:ext cx="753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hlinkClick r:id="rId10"/>
              </a:rPr>
              <a:t>https://www.beginmate.com/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15637" y="3267412"/>
            <a:ext cx="11428367" cy="3655651"/>
            <a:chOff x="3415637" y="3267412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5637" y="3267412"/>
              <a:ext cx="11428367" cy="36556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63411" y="919048"/>
            <a:ext cx="6171429" cy="1314286"/>
            <a:chOff x="10063411" y="919048"/>
            <a:chExt cx="6171429" cy="13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3411" y="919048"/>
              <a:ext cx="6171429" cy="13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6806" y="1045991"/>
            <a:ext cx="5194519" cy="11287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51439" y="4523407"/>
            <a:ext cx="11045563" cy="21717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5478" y="6500000"/>
            <a:ext cx="6171429" cy="1314286"/>
            <a:chOff x="4365478" y="6500000"/>
            <a:chExt cx="6171429" cy="13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5478" y="6500000"/>
              <a:ext cx="6171429" cy="13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650" y="6636291"/>
            <a:ext cx="5218985" cy="112877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22621" y="2233333"/>
            <a:ext cx="6171429" cy="1314286"/>
            <a:chOff x="1422621" y="2233333"/>
            <a:chExt cx="6171429" cy="13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621" y="2233333"/>
              <a:ext cx="6171429" cy="13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8558" y="2369628"/>
            <a:ext cx="5226604" cy="11287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96427" y="7119048"/>
            <a:ext cx="6171429" cy="1314286"/>
            <a:chOff x="11396427" y="7119048"/>
            <a:chExt cx="6171429" cy="13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6427" y="7119048"/>
              <a:ext cx="6171429" cy="13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49212" y="7277907"/>
            <a:ext cx="5294560" cy="108747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65795" y="8152381"/>
            <a:ext cx="5816035" cy="1190476"/>
            <a:chOff x="1765795" y="8152381"/>
            <a:chExt cx="5816035" cy="119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5795" y="8152381"/>
              <a:ext cx="5816035" cy="119047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27226" y="8253425"/>
            <a:ext cx="5035117" cy="1062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381" y="-980952"/>
            <a:ext cx="1876190" cy="11662633"/>
            <a:chOff x="-552381" y="-980952"/>
            <a:chExt cx="1876190" cy="116626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2381" y="-980952"/>
              <a:ext cx="1876190" cy="116626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10252"/>
            <a:ext cx="19676190" cy="1771429"/>
            <a:chOff x="-857143" y="8910252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10252"/>
              <a:ext cx="19676190" cy="17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378" y="724910"/>
            <a:ext cx="12549632" cy="24927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7537" y="3977252"/>
            <a:ext cx="5618785" cy="13296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0268" y="5438906"/>
            <a:ext cx="580507" cy="22599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45312" y="5584655"/>
            <a:ext cx="1312266" cy="1858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1365" y="4705325"/>
            <a:ext cx="1546462" cy="589436"/>
            <a:chOff x="9741365" y="4705325"/>
            <a:chExt cx="1546462" cy="5894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41365" y="4705325"/>
              <a:ext cx="1546462" cy="5894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7915" y="3192528"/>
            <a:ext cx="4216133" cy="36564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2152" y="4244400"/>
            <a:ext cx="5770792" cy="13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-124173"/>
            <a:ext cx="15446562" cy="3609887"/>
            <a:chOff x="-1198943" y="-124173"/>
            <a:chExt cx="15446562" cy="3609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-124173"/>
              <a:ext cx="15446562" cy="3609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85777" y="-433333"/>
            <a:ext cx="5547908" cy="11152381"/>
            <a:chOff x="12885777" y="-433333"/>
            <a:chExt cx="5547908" cy="111523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95301" y="-124173"/>
              <a:ext cx="5338384" cy="10676554"/>
              <a:chOff x="13095301" y="-124173"/>
              <a:chExt cx="5338384" cy="1067655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095301" y="-124173"/>
                <a:ext cx="5338384" cy="106765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56444" y="4896000"/>
              <a:ext cx="11152381" cy="493714"/>
              <a:chOff x="7556444" y="4896000"/>
              <a:chExt cx="11152381" cy="4937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7556444" y="4896000"/>
                <a:ext cx="11152381" cy="49371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11243" y="519171"/>
            <a:ext cx="2372820" cy="20090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15640" y="1060082"/>
            <a:ext cx="4345386" cy="15331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2460" y="1363860"/>
            <a:ext cx="3555504" cy="12723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15448511" y="4822198"/>
            <a:ext cx="2856168" cy="4122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6200000">
            <a:off x="15788071" y="7549132"/>
            <a:ext cx="2177139" cy="4122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3485714"/>
            <a:ext cx="5199994" cy="3267253"/>
            <a:chOff x="0" y="3485714"/>
            <a:chExt cx="5199994" cy="32672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3485714"/>
              <a:ext cx="5199994" cy="32672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20379" y="3454826"/>
            <a:ext cx="5471823" cy="2855169"/>
            <a:chOff x="5520379" y="3454826"/>
            <a:chExt cx="5471823" cy="28551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0379" y="3454826"/>
              <a:ext cx="5471823" cy="28551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6921908"/>
            <a:ext cx="4869330" cy="3363806"/>
            <a:chOff x="0" y="6921908"/>
            <a:chExt cx="4869330" cy="33638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6921908"/>
              <a:ext cx="4869330" cy="33638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84371" y="6921908"/>
            <a:ext cx="4249631" cy="3134709"/>
            <a:chOff x="5884371" y="6921908"/>
            <a:chExt cx="4249631" cy="31347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84371" y="6921908"/>
              <a:ext cx="4249631" cy="31347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1365" y="4705325"/>
            <a:ext cx="1546462" cy="589436"/>
            <a:chOff x="9741365" y="4705325"/>
            <a:chExt cx="1546462" cy="5894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41365" y="4705325"/>
              <a:ext cx="1546462" cy="5894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7869" y="3192526"/>
            <a:ext cx="4927485" cy="34914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2152" y="4244400"/>
            <a:ext cx="5559411" cy="13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-124173"/>
            <a:ext cx="15446562" cy="3609887"/>
            <a:chOff x="-1198943" y="-124173"/>
            <a:chExt cx="15446562" cy="3609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-124173"/>
              <a:ext cx="15446562" cy="3609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85777" y="-433333"/>
            <a:ext cx="5547908" cy="11152381"/>
            <a:chOff x="12885777" y="-433333"/>
            <a:chExt cx="5547908" cy="111523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95301" y="-124173"/>
              <a:ext cx="5338384" cy="10676554"/>
              <a:chOff x="13095301" y="-124173"/>
              <a:chExt cx="5338384" cy="1067655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095301" y="-124173"/>
                <a:ext cx="5338384" cy="106765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56444" y="4896000"/>
              <a:ext cx="11152381" cy="493714"/>
              <a:chOff x="7556444" y="4896000"/>
              <a:chExt cx="11152381" cy="4937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7556444" y="4896000"/>
                <a:ext cx="11152381" cy="49371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11243" y="519171"/>
            <a:ext cx="2469468" cy="20090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460" y="1363860"/>
            <a:ext cx="9262065" cy="12818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15448511" y="4822198"/>
            <a:ext cx="2856168" cy="4122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15788071" y="7549132"/>
            <a:ext cx="2177139" cy="4122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4685" y="4120488"/>
            <a:ext cx="6171429" cy="2584286"/>
            <a:chOff x="414685" y="4120488"/>
            <a:chExt cx="6171429" cy="258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685" y="4120488"/>
              <a:ext cx="6171429" cy="258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98307" y="6951878"/>
            <a:ext cx="6171429" cy="2468571"/>
            <a:chOff x="5798307" y="6951878"/>
            <a:chExt cx="6171429" cy="246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8307" y="6951878"/>
              <a:ext cx="6171429" cy="246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-124173"/>
            <a:ext cx="15446562" cy="3609887"/>
            <a:chOff x="-1198943" y="-124173"/>
            <a:chExt cx="15446562" cy="3609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-124173"/>
              <a:ext cx="15446562" cy="3609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85777" y="-433333"/>
            <a:ext cx="5547908" cy="11152381"/>
            <a:chOff x="12885777" y="-433333"/>
            <a:chExt cx="5547908" cy="111523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95301" y="-124173"/>
              <a:ext cx="5338384" cy="10676554"/>
              <a:chOff x="13095301" y="-124173"/>
              <a:chExt cx="5338384" cy="1067655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095301" y="-124173"/>
                <a:ext cx="5338384" cy="106765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56444" y="4896000"/>
              <a:ext cx="11152381" cy="493714"/>
              <a:chOff x="7556444" y="4896000"/>
              <a:chExt cx="11152381" cy="4937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7556444" y="4896000"/>
                <a:ext cx="11152381" cy="49371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5528" y="519171"/>
            <a:ext cx="2927649" cy="20090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460" y="1363860"/>
            <a:ext cx="7746761" cy="12818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15448511" y="4822198"/>
            <a:ext cx="2856168" cy="4122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15788071" y="7549132"/>
            <a:ext cx="2177139" cy="4122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3585" y="4727677"/>
            <a:ext cx="10449444" cy="3892418"/>
            <a:chOff x="573585" y="4727677"/>
            <a:chExt cx="10449444" cy="389241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3585" y="4727677"/>
              <a:ext cx="10449444" cy="3892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-124173"/>
            <a:ext cx="15446562" cy="3609887"/>
            <a:chOff x="-1198943" y="-124173"/>
            <a:chExt cx="15446562" cy="3609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-124173"/>
              <a:ext cx="15446562" cy="3609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85777" y="-433333"/>
            <a:ext cx="5547908" cy="11152381"/>
            <a:chOff x="12885777" y="-433333"/>
            <a:chExt cx="5547908" cy="111523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95301" y="-124173"/>
              <a:ext cx="5338384" cy="10676554"/>
              <a:chOff x="13095301" y="-124173"/>
              <a:chExt cx="5338384" cy="1067655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095301" y="-124173"/>
                <a:ext cx="5338384" cy="106765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56444" y="4896000"/>
              <a:ext cx="11152381" cy="493714"/>
              <a:chOff x="7556444" y="4896000"/>
              <a:chExt cx="11152381" cy="4937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7556444" y="4896000"/>
                <a:ext cx="11152381" cy="49371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11243" y="519171"/>
            <a:ext cx="2666515" cy="20090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460" y="1363860"/>
            <a:ext cx="6020370" cy="12818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15448511" y="4822198"/>
            <a:ext cx="2856168" cy="4122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15788071" y="7549132"/>
            <a:ext cx="2177139" cy="4122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4181802"/>
            <a:ext cx="6171429" cy="2187000"/>
            <a:chOff x="0" y="4181802"/>
            <a:chExt cx="6171429" cy="2187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181802"/>
              <a:ext cx="6171429" cy="2187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83461" y="5627634"/>
            <a:ext cx="6171429" cy="4114286"/>
            <a:chOff x="6683461" y="5627634"/>
            <a:chExt cx="6171429" cy="41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3461" y="5627634"/>
              <a:ext cx="6171429" cy="4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-124173"/>
            <a:ext cx="15446562" cy="3609887"/>
            <a:chOff x="-1198943" y="-124173"/>
            <a:chExt cx="15446562" cy="3609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-124173"/>
              <a:ext cx="15446562" cy="36098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85777" y="-433333"/>
            <a:ext cx="5547908" cy="11152381"/>
            <a:chOff x="12885777" y="-433333"/>
            <a:chExt cx="5547908" cy="1115238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3095301" y="-124173"/>
              <a:ext cx="5338384" cy="10676554"/>
              <a:chOff x="13095301" y="-124173"/>
              <a:chExt cx="5338384" cy="1067655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095301" y="-124173"/>
                <a:ext cx="5338384" cy="106765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556444" y="4896000"/>
              <a:ext cx="11152381" cy="493714"/>
              <a:chOff x="7556444" y="4896000"/>
              <a:chExt cx="11152381" cy="49371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7556444" y="4896000"/>
                <a:ext cx="11152381" cy="493714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5509" y="519172"/>
            <a:ext cx="2739724" cy="20856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2460" y="1363860"/>
            <a:ext cx="7746761" cy="12818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15448511" y="4822198"/>
            <a:ext cx="2856168" cy="4122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15788071" y="7549132"/>
            <a:ext cx="2177139" cy="4122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3797" y="4491867"/>
            <a:ext cx="5445398" cy="3753870"/>
            <a:chOff x="383797" y="4491867"/>
            <a:chExt cx="5445398" cy="3753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3797" y="4491867"/>
              <a:ext cx="5445398" cy="3753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57143" y="4652006"/>
            <a:ext cx="6171429" cy="3557143"/>
            <a:chOff x="6057143" y="4652006"/>
            <a:chExt cx="6171429" cy="35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143" y="4652006"/>
              <a:ext cx="6171429" cy="35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사용자 지정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용호</cp:lastModifiedBy>
  <cp:revision>2</cp:revision>
  <dcterms:created xsi:type="dcterms:W3CDTF">2023-03-23T16:25:03Z</dcterms:created>
  <dcterms:modified xsi:type="dcterms:W3CDTF">2023-03-23T07:32:18Z</dcterms:modified>
</cp:coreProperties>
</file>