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906125" cy="7772400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091" y="1029430"/>
            <a:ext cx="10270580" cy="5675277"/>
            <a:chOff x="317091" y="1029430"/>
            <a:chExt cx="10270580" cy="56752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091" y="1029430"/>
              <a:ext cx="10270580" cy="56752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687" y="4767935"/>
            <a:ext cx="7130060" cy="17441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9770" y="2615409"/>
            <a:ext cx="5298859" cy="9843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8960" y="4780939"/>
            <a:ext cx="413429" cy="294429"/>
            <a:chOff x="998960" y="4780939"/>
            <a:chExt cx="413429" cy="294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960" y="4780939"/>
              <a:ext cx="413429" cy="294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901" y="2195245"/>
            <a:ext cx="3486395" cy="783780"/>
            <a:chOff x="249901" y="2195245"/>
            <a:chExt cx="3486395" cy="7837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901" y="2195245"/>
              <a:ext cx="3486395" cy="7837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3529" y="2281514"/>
            <a:ext cx="3664640" cy="693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9415" y="233755"/>
            <a:ext cx="1118874" cy="6955060"/>
            <a:chOff x="-329415" y="233755"/>
            <a:chExt cx="1118874" cy="6955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9415" y="233755"/>
              <a:ext cx="1118874" cy="69550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1161" y="6132416"/>
            <a:ext cx="11733978" cy="1056399"/>
            <a:chOff x="-511161" y="6132416"/>
            <a:chExt cx="11733978" cy="10563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1161" y="6132416"/>
              <a:ext cx="11733978" cy="10563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0898" y="1251051"/>
            <a:ext cx="7469179" cy="13002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794" y="3190601"/>
            <a:ext cx="3378554" cy="7627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9959" y="4062262"/>
            <a:ext cx="457484" cy="16458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6445" y="4149178"/>
            <a:ext cx="958869" cy="1716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9304" y="3624790"/>
            <a:ext cx="922239" cy="351512"/>
            <a:chOff x="5809304" y="3624790"/>
            <a:chExt cx="922239" cy="3515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809304" y="3624790"/>
              <a:ext cx="922239" cy="3515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481" y="2722627"/>
            <a:ext cx="2706483" cy="2065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828" y="3349914"/>
            <a:ext cx="3490201" cy="816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03311" y="2405652"/>
            <a:ext cx="1745980" cy="11897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74" y="1632097"/>
            <a:ext cx="2216555" cy="7735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1772" y="3454461"/>
            <a:ext cx="7298147" cy="39665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274" y="1632097"/>
            <a:ext cx="2216555" cy="7735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3555071"/>
            <a:ext cx="3420224" cy="3227711"/>
            <a:chOff x="0" y="3555071"/>
            <a:chExt cx="3420224" cy="32277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555071"/>
              <a:ext cx="3420224" cy="32277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02730" y="3885714"/>
            <a:ext cx="4224124" cy="1969702"/>
            <a:chOff x="3502730" y="3885714"/>
            <a:chExt cx="4224124" cy="196970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2730" y="3885714"/>
              <a:ext cx="4224124" cy="1969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274" y="1632097"/>
            <a:ext cx="2226079" cy="7640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2984" y="3049017"/>
            <a:ext cx="4662857" cy="2179715"/>
            <a:chOff x="582984" y="3049017"/>
            <a:chExt cx="4662857" cy="21797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984" y="3049017"/>
              <a:ext cx="4662857" cy="21797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9524" y="5026252"/>
            <a:ext cx="5119709" cy="1134711"/>
            <a:chOff x="789524" y="5026252"/>
            <a:chExt cx="5119709" cy="11347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9524" y="5026252"/>
              <a:ext cx="5119709" cy="1134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6930" y="2767285"/>
            <a:ext cx="6815354" cy="2180063"/>
            <a:chOff x="2036930" y="2767285"/>
            <a:chExt cx="6815354" cy="21800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930" y="2767285"/>
              <a:ext cx="6815354" cy="21800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01357" y="1366828"/>
            <a:ext cx="3680357" cy="783780"/>
            <a:chOff x="6001357" y="1366828"/>
            <a:chExt cx="3680357" cy="7837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1357" y="1366828"/>
              <a:ext cx="3680357" cy="7837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8069" y="1442531"/>
            <a:ext cx="3200066" cy="6481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0832" y="3516303"/>
            <a:ext cx="6613646" cy="12393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03371" y="4695052"/>
            <a:ext cx="3680357" cy="783780"/>
            <a:chOff x="2603371" y="4695052"/>
            <a:chExt cx="3680357" cy="7837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3371" y="4695052"/>
              <a:ext cx="3680357" cy="7837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2794" y="4776330"/>
            <a:ext cx="3217161" cy="6481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8386" y="2150608"/>
            <a:ext cx="3680357" cy="783780"/>
            <a:chOff x="848386" y="2150608"/>
            <a:chExt cx="3680357" cy="7837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386" y="2150608"/>
              <a:ext cx="3680357" cy="7837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1015" y="2231887"/>
            <a:ext cx="3224466" cy="6481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96307" y="5064224"/>
            <a:ext cx="3680357" cy="783780"/>
            <a:chOff x="6796307" y="5064224"/>
            <a:chExt cx="3680357" cy="7837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6307" y="5064224"/>
              <a:ext cx="3680357" cy="78378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7056" y="5158960"/>
            <a:ext cx="3261741" cy="6253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039" y="5680456"/>
            <a:ext cx="3468416" cy="709945"/>
            <a:chOff x="1053039" y="5680456"/>
            <a:chExt cx="3468416" cy="7099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039" y="5680456"/>
              <a:ext cx="3468416" cy="70994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8945" y="5740715"/>
            <a:ext cx="2997705" cy="611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영훈 임</cp:lastModifiedBy>
  <cp:revision>2</cp:revision>
  <dcterms:created xsi:type="dcterms:W3CDTF">2023-03-16T15:15:05Z</dcterms:created>
  <dcterms:modified xsi:type="dcterms:W3CDTF">2023-03-16T06:59:05Z</dcterms:modified>
</cp:coreProperties>
</file>