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93084-8C38-C85E-4804-71346568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9052FE-FC5D-2F2D-6774-20FED453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FD3F-D1BB-454F-7DED-0ECEF82B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10359-1FCC-2B4F-7326-44DFD594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5D137-7094-50AD-3822-22C64D49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E8057-7247-4B7F-083D-6B4AAE4B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E79A0-2404-6690-F3BA-CB7F463E0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615E1-0D8A-6BC4-C905-D1CC5629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F3B94-2A93-7B13-60DC-C4C6D555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0C039-4897-A6C1-FF26-E765E244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7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5C2F5-1302-9741-B6CA-B3988338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CAE1A-CAA6-FCD4-3ED4-C6B43CD8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2099A-8CC8-02D6-3B42-EACAC37C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7F2BE-2807-8B4C-8D31-B45B98AA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91D32-848E-D86A-9361-B96C7971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141A9-6D23-2767-030F-A0DF6CC3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16683-656E-C088-9E19-358ADA38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6B55C-87FE-49FE-6E2F-EAABBC25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A487F-D80E-BD71-B750-9F3338EC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54C96-65E1-A77E-04B6-1EF52F6C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4BA8-32FC-EDED-6316-6206F9AC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EBB9B-FCEA-F932-B8DF-3C0F1E5C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AEE53-4F61-3369-9C26-DE79F650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B7B8F-E67B-8FD6-D84B-E8BB1E1D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9DE64-F947-9937-B713-07DE3EAE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7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A8CF7-2782-C971-4E57-62B42B67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5851F-8AF9-55DC-0D8B-FD6BA11D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1C89B-D9A7-7423-2F4E-5F8BF678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0CEDE-E38B-2C0D-683C-7B1A5469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7E941-E40B-DE72-C744-9E06F852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01693-53B8-6BD3-D866-A2AD762F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9385-568D-2C3F-3492-CA128EF5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9B544-6687-B52E-3152-BAF272CA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EB38B-40EB-22F8-386E-C73A8111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ABFA4-CD90-7D4B-B51D-2A7EE7C3C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90A71D-A52C-8198-376F-0B39BFD76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462FF-BE85-306F-BE08-A75E543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46072C-5640-2927-B2AA-3EA7C236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FADE4E-CE67-9B85-D370-C6800416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4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C60C1-F7DC-D8F6-E3F4-96E78B74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CCF558-4EA9-0400-B899-FCFBDFC3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DF9A87-4ECD-74BD-3707-ED7FD34E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23C09F-6E99-C206-03E6-BAAA8248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62DD07-0A1E-084B-137A-07ED55E6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5E0992-FB33-5367-24BF-82E719D2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AE347-5C0C-3F6B-CF39-DBE4FFE6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AE7D-726F-54EF-1C4F-498EF91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40D25-2D20-BB13-5150-ABFF48F2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BDC72-3CAF-C0EC-3B10-955C4039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0264A-D7B9-E681-AC75-F133FE7B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A916E-3178-C375-DE0B-C028E1B4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3F449-9CB9-56CA-FD41-D4A63BE5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7440F-BB48-C23B-158D-E118139C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FB2212-1C43-59BB-2D18-A345EDC9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EA64E-87F7-60E3-CDD1-ED46811C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5AF8A-101E-6AB2-9175-F2F6BCE9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3E811-59C1-983C-F570-724E4DAF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E9400-C332-64C6-B92F-825AA2B4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3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1CE98-CE11-1414-DB72-5EB6B24B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B4F03-C20F-6F50-B3EF-4B8BB446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78E2E-7CD4-606E-B4E5-994DC581A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2B6B-01E6-4BE8-82D1-56E63F9D90A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0D2DB-FEA5-B290-17EB-35E2DB889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34E07-F93D-0C87-753F-1C552560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F3459-4E48-4C5C-9521-FE4AF96A7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9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EA0927-EBC5-CB37-8E50-EA6ACA1C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1" y="1332781"/>
            <a:ext cx="1419423" cy="179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18830E-247B-B3AB-06E7-023B97614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1" y="3123731"/>
            <a:ext cx="1352739" cy="1790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18DBB0-059F-A2FA-EDD0-375CF53F8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76" y="4953212"/>
            <a:ext cx="1305107" cy="571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6D18D6-CA49-FEC0-1924-E48B18B0A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71" y="1333207"/>
            <a:ext cx="7068536" cy="4191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20ED89-B592-706E-D0A2-A8C416092623}"/>
              </a:ext>
            </a:extLst>
          </p:cNvPr>
          <p:cNvSpPr txBox="1"/>
          <p:nvPr/>
        </p:nvSpPr>
        <p:spPr>
          <a:xfrm>
            <a:off x="1531758" y="96344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List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171C2-0A7F-2E12-71FA-CBDED4E9D04A}"/>
              </a:ext>
            </a:extLst>
          </p:cNvPr>
          <p:cNvSpPr txBox="1"/>
          <p:nvPr/>
        </p:nvSpPr>
        <p:spPr>
          <a:xfrm>
            <a:off x="6513099" y="963449"/>
            <a:ext cx="8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5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2303493" y="1668479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20BE3-DACC-28DE-39FA-4CCF79AB7CD7}"/>
              </a:ext>
            </a:extLst>
          </p:cNvPr>
          <p:cNvSpPr txBox="1"/>
          <p:nvPr/>
        </p:nvSpPr>
        <p:spPr>
          <a:xfrm>
            <a:off x="4033881" y="186853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2023.03</a:t>
            </a:r>
            <a:endParaRPr lang="ko-KR" altLang="en-US" sz="11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F2AEE7B-A2C9-ECAC-FDEB-1CF0C161EBCE}"/>
              </a:ext>
            </a:extLst>
          </p:cNvPr>
          <p:cNvSpPr/>
          <p:nvPr/>
        </p:nvSpPr>
        <p:spPr>
          <a:xfrm>
            <a:off x="2684019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83FD67-20B1-E647-4FCE-066D4B017797}"/>
              </a:ext>
            </a:extLst>
          </p:cNvPr>
          <p:cNvSpPr/>
          <p:nvPr/>
        </p:nvSpPr>
        <p:spPr>
          <a:xfrm rot="10800000">
            <a:off x="2134535" y="5647266"/>
            <a:ext cx="337916" cy="245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9C103-888A-B8FF-7F9C-EFC93123AC7A}"/>
              </a:ext>
            </a:extLst>
          </p:cNvPr>
          <p:cNvSpPr txBox="1"/>
          <p:nvPr/>
        </p:nvSpPr>
        <p:spPr>
          <a:xfrm>
            <a:off x="4850081" y="2330199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NAME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392DA-D3F0-F5A0-1453-0E1CEA70A239}"/>
              </a:ext>
            </a:extLst>
          </p:cNvPr>
          <p:cNvSpPr/>
          <p:nvPr/>
        </p:nvSpPr>
        <p:spPr>
          <a:xfrm>
            <a:off x="4961463" y="5647265"/>
            <a:ext cx="829734" cy="245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Download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57255-886A-895F-ED88-4A0B76AA7E80}"/>
              </a:ext>
            </a:extLst>
          </p:cNvPr>
          <p:cNvSpPr txBox="1"/>
          <p:nvPr/>
        </p:nvSpPr>
        <p:spPr>
          <a:xfrm>
            <a:off x="3463193" y="564726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1/10 page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95B2D-B516-3F87-EB58-71E5F1546480}"/>
              </a:ext>
            </a:extLst>
          </p:cNvPr>
          <p:cNvSpPr txBox="1"/>
          <p:nvPr/>
        </p:nvSpPr>
        <p:spPr>
          <a:xfrm>
            <a:off x="7555112" y="79741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CAREER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635856" y="3431891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JOB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6E9C2-7F14-B12F-EC72-72FA699203F7}"/>
              </a:ext>
            </a:extLst>
          </p:cNvPr>
          <p:cNvSpPr/>
          <p:nvPr/>
        </p:nvSpPr>
        <p:spPr>
          <a:xfrm>
            <a:off x="6333061" y="4640402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B35710-8490-379C-87D3-9D7C0214CF4C}"/>
              </a:ext>
            </a:extLst>
          </p:cNvPr>
          <p:cNvSpPr/>
          <p:nvPr/>
        </p:nvSpPr>
        <p:spPr>
          <a:xfrm>
            <a:off x="6333062" y="405764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9C569-2978-9852-CC34-DCA040D4031C}"/>
              </a:ext>
            </a:extLst>
          </p:cNvPr>
          <p:cNvSpPr/>
          <p:nvPr/>
        </p:nvSpPr>
        <p:spPr>
          <a:xfrm>
            <a:off x="6333060" y="433420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429F7F-8E28-2355-5B7A-6D9955E11B48}"/>
              </a:ext>
            </a:extLst>
          </p:cNvPr>
          <p:cNvSpPr/>
          <p:nvPr/>
        </p:nvSpPr>
        <p:spPr>
          <a:xfrm>
            <a:off x="6333059" y="1780283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F7B505-F7FA-F008-E79F-6315E7348BD2}"/>
              </a:ext>
            </a:extLst>
          </p:cNvPr>
          <p:cNvSpPr/>
          <p:nvPr/>
        </p:nvSpPr>
        <p:spPr>
          <a:xfrm>
            <a:off x="6333060" y="1197529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80A4F6-7C84-3403-7B27-69A7CFF3D1F4}"/>
              </a:ext>
            </a:extLst>
          </p:cNvPr>
          <p:cNvSpPr/>
          <p:nvPr/>
        </p:nvSpPr>
        <p:spPr>
          <a:xfrm>
            <a:off x="6333058" y="1474089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535A6F-3EB9-AAE3-E0F7-0BCE186B6A54}"/>
              </a:ext>
            </a:extLst>
          </p:cNvPr>
          <p:cNvSpPr/>
          <p:nvPr/>
        </p:nvSpPr>
        <p:spPr>
          <a:xfrm>
            <a:off x="6798730" y="1194741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Career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08E1A4-EE84-8B2C-DFF5-5DB69083DE03}"/>
              </a:ext>
            </a:extLst>
          </p:cNvPr>
          <p:cNvSpPr/>
          <p:nvPr/>
        </p:nvSpPr>
        <p:spPr>
          <a:xfrm>
            <a:off x="6808187" y="1489069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Career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2E1D7A-025D-53AF-7236-FD6BBB03486F}"/>
              </a:ext>
            </a:extLst>
          </p:cNvPr>
          <p:cNvSpPr/>
          <p:nvPr/>
        </p:nvSpPr>
        <p:spPr>
          <a:xfrm>
            <a:off x="6798729" y="1765540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223745-B08B-1A6B-2236-3AF0F2C7F903}"/>
              </a:ext>
            </a:extLst>
          </p:cNvPr>
          <p:cNvSpPr/>
          <p:nvPr/>
        </p:nvSpPr>
        <p:spPr>
          <a:xfrm>
            <a:off x="9363306" y="1194741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2C90C8-F6DC-6A95-999E-B28106205405}"/>
              </a:ext>
            </a:extLst>
          </p:cNvPr>
          <p:cNvSpPr/>
          <p:nvPr/>
        </p:nvSpPr>
        <p:spPr>
          <a:xfrm>
            <a:off x="9363306" y="1474089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C365B-C8E4-AC95-0704-4F1C01A48271}"/>
              </a:ext>
            </a:extLst>
          </p:cNvPr>
          <p:cNvSpPr/>
          <p:nvPr/>
        </p:nvSpPr>
        <p:spPr>
          <a:xfrm>
            <a:off x="9363306" y="1770013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01C624-EC71-DDF9-F5DE-C0C2763B7E28}"/>
              </a:ext>
            </a:extLst>
          </p:cNvPr>
          <p:cNvSpPr/>
          <p:nvPr/>
        </p:nvSpPr>
        <p:spPr>
          <a:xfrm>
            <a:off x="6808188" y="4066815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9DA70B-6976-D725-56C4-E3B7DC71EF7C}"/>
              </a:ext>
            </a:extLst>
          </p:cNvPr>
          <p:cNvSpPr/>
          <p:nvPr/>
        </p:nvSpPr>
        <p:spPr>
          <a:xfrm>
            <a:off x="6817645" y="4361143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9DFEFE-2867-5E53-7479-733D453803BB}"/>
              </a:ext>
            </a:extLst>
          </p:cNvPr>
          <p:cNvSpPr/>
          <p:nvPr/>
        </p:nvSpPr>
        <p:spPr>
          <a:xfrm>
            <a:off x="6808187" y="4637614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3B46A0-1617-31CB-1456-2824539F7B32}"/>
              </a:ext>
            </a:extLst>
          </p:cNvPr>
          <p:cNvSpPr/>
          <p:nvPr/>
        </p:nvSpPr>
        <p:spPr>
          <a:xfrm>
            <a:off x="9372764" y="4066815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B978DF-6646-7F71-4C17-B7FA257DF3FE}"/>
              </a:ext>
            </a:extLst>
          </p:cNvPr>
          <p:cNvSpPr/>
          <p:nvPr/>
        </p:nvSpPr>
        <p:spPr>
          <a:xfrm>
            <a:off x="9372764" y="4346163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51152-3A2D-87C7-84AA-63BF8BD5A14C}"/>
              </a:ext>
            </a:extLst>
          </p:cNvPr>
          <p:cNvSpPr/>
          <p:nvPr/>
        </p:nvSpPr>
        <p:spPr>
          <a:xfrm>
            <a:off x="9372764" y="4642087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0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17168-1D98-9FC0-3EA2-15384EDE2DBE}"/>
              </a:ext>
            </a:extLst>
          </p:cNvPr>
          <p:cNvSpPr/>
          <p:nvPr/>
        </p:nvSpPr>
        <p:spPr>
          <a:xfrm>
            <a:off x="1998166" y="802994"/>
            <a:ext cx="4071430" cy="525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23402-055E-5001-AC21-3AA648F8BDF6}"/>
              </a:ext>
            </a:extLst>
          </p:cNvPr>
          <p:cNvSpPr txBox="1"/>
          <p:nvPr/>
        </p:nvSpPr>
        <p:spPr>
          <a:xfrm>
            <a:off x="3127514" y="904682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D9741-3D7F-AAE9-525A-671BBCF71788}"/>
              </a:ext>
            </a:extLst>
          </p:cNvPr>
          <p:cNvSpPr/>
          <p:nvPr/>
        </p:nvSpPr>
        <p:spPr>
          <a:xfrm>
            <a:off x="6067577" y="3429000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C08657-6F53-58BA-1548-01350A20237B}"/>
              </a:ext>
            </a:extLst>
          </p:cNvPr>
          <p:cNvSpPr/>
          <p:nvPr/>
        </p:nvSpPr>
        <p:spPr>
          <a:xfrm>
            <a:off x="6067577" y="800207"/>
            <a:ext cx="4071430" cy="2626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95B2D-B516-3F87-EB58-71E5F1546480}"/>
              </a:ext>
            </a:extLst>
          </p:cNvPr>
          <p:cNvSpPr txBox="1"/>
          <p:nvPr/>
        </p:nvSpPr>
        <p:spPr>
          <a:xfrm>
            <a:off x="7254053" y="790967"/>
            <a:ext cx="169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Detail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30AA3-006B-8D72-5047-EE3A44997D65}"/>
              </a:ext>
            </a:extLst>
          </p:cNvPr>
          <p:cNvSpPr txBox="1"/>
          <p:nvPr/>
        </p:nvSpPr>
        <p:spPr>
          <a:xfrm>
            <a:off x="7635856" y="3431891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JOB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6E9C2-7F14-B12F-EC72-72FA699203F7}"/>
              </a:ext>
            </a:extLst>
          </p:cNvPr>
          <p:cNvSpPr/>
          <p:nvPr/>
        </p:nvSpPr>
        <p:spPr>
          <a:xfrm>
            <a:off x="6333061" y="4640402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B35710-8490-379C-87D3-9D7C0214CF4C}"/>
              </a:ext>
            </a:extLst>
          </p:cNvPr>
          <p:cNvSpPr/>
          <p:nvPr/>
        </p:nvSpPr>
        <p:spPr>
          <a:xfrm>
            <a:off x="6333062" y="405764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9C569-2978-9852-CC34-DCA040D4031C}"/>
              </a:ext>
            </a:extLst>
          </p:cNvPr>
          <p:cNvSpPr/>
          <p:nvPr/>
        </p:nvSpPr>
        <p:spPr>
          <a:xfrm>
            <a:off x="6333060" y="4334208"/>
            <a:ext cx="211667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535A6F-3EB9-AAE3-E0F7-0BCE186B6A54}"/>
              </a:ext>
            </a:extLst>
          </p:cNvPr>
          <p:cNvSpPr/>
          <p:nvPr/>
        </p:nvSpPr>
        <p:spPr>
          <a:xfrm>
            <a:off x="6333060" y="1227774"/>
            <a:ext cx="3555447" cy="1702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Progress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C365B-C8E4-AC95-0704-4F1C01A48271}"/>
              </a:ext>
            </a:extLst>
          </p:cNvPr>
          <p:cNvSpPr/>
          <p:nvPr/>
        </p:nvSpPr>
        <p:spPr>
          <a:xfrm>
            <a:off x="9372764" y="3075050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Detail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01C624-EC71-DDF9-F5DE-C0C2763B7E28}"/>
              </a:ext>
            </a:extLst>
          </p:cNvPr>
          <p:cNvSpPr/>
          <p:nvPr/>
        </p:nvSpPr>
        <p:spPr>
          <a:xfrm>
            <a:off x="6808188" y="4066815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9DA70B-6976-D725-56C4-E3B7DC71EF7C}"/>
              </a:ext>
            </a:extLst>
          </p:cNvPr>
          <p:cNvSpPr/>
          <p:nvPr/>
        </p:nvSpPr>
        <p:spPr>
          <a:xfrm>
            <a:off x="6817645" y="4361143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Job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9DFEFE-2867-5E53-7479-733D453803BB}"/>
              </a:ext>
            </a:extLst>
          </p:cNvPr>
          <p:cNvSpPr/>
          <p:nvPr/>
        </p:nvSpPr>
        <p:spPr>
          <a:xfrm>
            <a:off x="6808187" y="4637614"/>
            <a:ext cx="2446867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3B46A0-1617-31CB-1456-2824539F7B32}"/>
              </a:ext>
            </a:extLst>
          </p:cNvPr>
          <p:cNvSpPr/>
          <p:nvPr/>
        </p:nvSpPr>
        <p:spPr>
          <a:xfrm>
            <a:off x="9372764" y="4066815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B978DF-6646-7F71-4C17-B7FA257DF3FE}"/>
              </a:ext>
            </a:extLst>
          </p:cNvPr>
          <p:cNvSpPr/>
          <p:nvPr/>
        </p:nvSpPr>
        <p:spPr>
          <a:xfrm>
            <a:off x="9372764" y="4346163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51152-3A2D-87C7-84AA-63BF8BD5A14C}"/>
              </a:ext>
            </a:extLst>
          </p:cNvPr>
          <p:cNvSpPr/>
          <p:nvPr/>
        </p:nvSpPr>
        <p:spPr>
          <a:xfrm>
            <a:off x="9372764" y="4642087"/>
            <a:ext cx="611425" cy="205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F6EA2-D5B4-0365-FAA8-4963881B8404}"/>
              </a:ext>
            </a:extLst>
          </p:cNvPr>
          <p:cNvSpPr/>
          <p:nvPr/>
        </p:nvSpPr>
        <p:spPr>
          <a:xfrm>
            <a:off x="2321861" y="1491725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Leader Portfolio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BD03C8-B29A-6085-143A-1C1D0DFD80A0}"/>
              </a:ext>
            </a:extLst>
          </p:cNvPr>
          <p:cNvSpPr/>
          <p:nvPr/>
        </p:nvSpPr>
        <p:spPr>
          <a:xfrm>
            <a:off x="2303493" y="2013074"/>
            <a:ext cx="3384672" cy="377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Manager Portfolio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1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영훈 임</dc:creator>
  <cp:lastModifiedBy>영훈 임</cp:lastModifiedBy>
  <cp:revision>2</cp:revision>
  <dcterms:created xsi:type="dcterms:W3CDTF">2023-03-16T07:15:15Z</dcterms:created>
  <dcterms:modified xsi:type="dcterms:W3CDTF">2023-03-16T07:27:47Z</dcterms:modified>
</cp:coreProperties>
</file>