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A432-3F97-438E-B13B-757EC1D1DC3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 변환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99011" y="945834"/>
            <a:ext cx="3271634" cy="1458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2507" y="945834"/>
            <a:ext cx="3528988" cy="1458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바꿀 코드에 입력 받은 코드를</a:t>
            </a:r>
            <a:endParaRPr lang="en-US" altLang="ko-KR" sz="1400" dirty="0"/>
          </a:p>
          <a:p>
            <a:r>
              <a:rPr lang="ko-KR" altLang="en-US" sz="1400" dirty="0"/>
              <a:t>변환 규칙에 따라 </a:t>
            </a:r>
            <a:r>
              <a:rPr lang="en-US" altLang="ko-KR" sz="1400" dirty="0"/>
              <a:t>C#</a:t>
            </a:r>
            <a:r>
              <a:rPr lang="ko-KR" altLang="en-US" sz="1400" dirty="0"/>
              <a:t>으로 변환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변환 된 코드를 사용자가 선택한</a:t>
            </a:r>
            <a:endParaRPr lang="en-US" altLang="ko-KR" sz="1400" dirty="0"/>
          </a:p>
          <a:p>
            <a:r>
              <a:rPr lang="ko-KR" altLang="en-US" sz="1400" dirty="0"/>
              <a:t>언어의 코드의 변환 규칙에 따라</a:t>
            </a:r>
            <a:endParaRPr lang="en-US" altLang="ko-KR" sz="1400" dirty="0"/>
          </a:p>
          <a:p>
            <a:r>
              <a:rPr lang="ko-KR" altLang="en-US" sz="1400" dirty="0"/>
              <a:t>해당 언어로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4CA8E-CF6A-D8AC-6398-20CA71DC5307}"/>
              </a:ext>
            </a:extLst>
          </p:cNvPr>
          <p:cNvSpPr txBox="1"/>
          <p:nvPr/>
        </p:nvSpPr>
        <p:spPr>
          <a:xfrm>
            <a:off x="3357378" y="241398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외부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B8F62-583D-4101-3B34-02544F59DC77}"/>
              </a:ext>
            </a:extLst>
          </p:cNvPr>
          <p:cNvSpPr txBox="1"/>
          <p:nvPr/>
        </p:nvSpPr>
        <p:spPr>
          <a:xfrm>
            <a:off x="3429000" y="4133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내부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34E08-1E6F-A166-2776-9A5F8E052CFB}"/>
              </a:ext>
            </a:extLst>
          </p:cNvPr>
          <p:cNvSpPr/>
          <p:nvPr/>
        </p:nvSpPr>
        <p:spPr>
          <a:xfrm>
            <a:off x="1154294" y="3911600"/>
            <a:ext cx="1761067" cy="812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 규칙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46E30-7EDB-2740-38B0-3F95D2014E18}"/>
              </a:ext>
            </a:extLst>
          </p:cNvPr>
          <p:cNvSpPr/>
          <p:nvPr/>
        </p:nvSpPr>
        <p:spPr>
          <a:xfrm>
            <a:off x="5596467" y="3911600"/>
            <a:ext cx="1761067" cy="812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 규칙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826387-29F4-8700-3CBE-9751DC2BDDAE}"/>
              </a:ext>
            </a:extLst>
          </p:cNvPr>
          <p:cNvSpPr/>
          <p:nvPr/>
        </p:nvSpPr>
        <p:spPr>
          <a:xfrm>
            <a:off x="3230240" y="5395485"/>
            <a:ext cx="2048933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 된 코드</a:t>
            </a:r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7A6E8166-E880-8DA9-C17F-87F84774F390}"/>
              </a:ext>
            </a:extLst>
          </p:cNvPr>
          <p:cNvSpPr/>
          <p:nvPr/>
        </p:nvSpPr>
        <p:spPr>
          <a:xfrm>
            <a:off x="5815491" y="5075849"/>
            <a:ext cx="889000" cy="914400"/>
          </a:xfrm>
          <a:prstGeom prst="bent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굽음 20">
            <a:extLst>
              <a:ext uri="{FF2B5EF4-FFF2-40B4-BE49-F238E27FC236}">
                <a16:creationId xmlns:a16="http://schemas.microsoft.com/office/drawing/2014/main" id="{BA9A1E65-5104-9A44-DE7C-9622F0D306A9}"/>
              </a:ext>
            </a:extLst>
          </p:cNvPr>
          <p:cNvSpPr/>
          <p:nvPr/>
        </p:nvSpPr>
        <p:spPr>
          <a:xfrm flipH="1">
            <a:off x="1766560" y="5071533"/>
            <a:ext cx="889000" cy="914400"/>
          </a:xfrm>
          <a:prstGeom prst="bent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140717F-9355-2AE7-86DC-5D615D8BDDB8}"/>
              </a:ext>
            </a:extLst>
          </p:cNvPr>
          <p:cNvSpPr/>
          <p:nvPr/>
        </p:nvSpPr>
        <p:spPr>
          <a:xfrm rot="5400000" flipV="1">
            <a:off x="1542347" y="2874120"/>
            <a:ext cx="984961" cy="43401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AE4B159-3976-49C3-8AE2-6808C3930B9B}"/>
              </a:ext>
            </a:extLst>
          </p:cNvPr>
          <p:cNvSpPr/>
          <p:nvPr/>
        </p:nvSpPr>
        <p:spPr>
          <a:xfrm rot="16200000">
            <a:off x="5984520" y="2859292"/>
            <a:ext cx="984961" cy="43401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A0DB5F-5E13-29C6-A244-18441550A845}"/>
              </a:ext>
            </a:extLst>
          </p:cNvPr>
          <p:cNvCxnSpPr/>
          <p:nvPr/>
        </p:nvCxnSpPr>
        <p:spPr>
          <a:xfrm>
            <a:off x="399011" y="3183467"/>
            <a:ext cx="7842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5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영훈 임</cp:lastModifiedBy>
  <cp:revision>5</cp:revision>
  <dcterms:created xsi:type="dcterms:W3CDTF">2022-10-05T05:45:51Z</dcterms:created>
  <dcterms:modified xsi:type="dcterms:W3CDTF">2022-10-17T02:35:12Z</dcterms:modified>
</cp:coreProperties>
</file>